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2">
  <p:sldMasterIdLst>
    <p:sldMasterId id="2147483648" r:id="rId1"/>
    <p:sldMasterId id="2147483656" r:id="rId2"/>
  </p:sldMasterIdLst>
  <p:notesMasterIdLst>
    <p:notesMasterId r:id="rId15"/>
  </p:notesMasterIdLst>
  <p:sldIdLst>
    <p:sldId id="256" r:id="rId3"/>
    <p:sldId id="280" r:id="rId4"/>
    <p:sldId id="303" r:id="rId5"/>
    <p:sldId id="319" r:id="rId6"/>
    <p:sldId id="321" r:id="rId7"/>
    <p:sldId id="329" r:id="rId8"/>
    <p:sldId id="320" r:id="rId9"/>
    <p:sldId id="323" r:id="rId10"/>
    <p:sldId id="324" r:id="rId11"/>
    <p:sldId id="325" r:id="rId12"/>
    <p:sldId id="327" r:id="rId13"/>
    <p:sldId id="328" r:id="rId14"/>
  </p:sldIdLst>
  <p:sldSz cx="12192000" cy="6858000"/>
  <p:notesSz cx="6858000" cy="9144000"/>
  <p:embeddedFontLst>
    <p:embeddedFont>
      <p:font typeface="ITC Avant Garde Gothic" charset="0"/>
      <p:regular r:id="rId16"/>
      <p:bold r:id="rId17"/>
    </p:embeddedFont>
    <p:embeddedFont>
      <p:font typeface="ITC Avant Garde Gothic LT" charset="0"/>
      <p:bold r:id="rId18"/>
    </p:embeddedFont>
    <p:embeddedFont>
      <p:font typeface="Roboto" panose="02000000000000000000" pitchFamily="2" charset="0"/>
      <p:regular r:id="rId19"/>
      <p:bold r:id="rId20"/>
      <p:italic r:id="rId21"/>
      <p:boldItalic r:id="rId22"/>
    </p:embeddedFont>
    <p:embeddedFont>
      <p:font typeface="Roboto Light" panose="02000000000000000000" pitchFamily="2" charset="0"/>
      <p:regular r:id="rId23"/>
      <p:italic r:id="rId24"/>
    </p:embeddedFont>
    <p:embeddedFont>
      <p:font typeface="Roboto Light" panose="02000000000000000000" pitchFamily="2" charset="0"/>
      <p:regular r:id="rId23"/>
      <p:italic r:id="rId24"/>
    </p:embeddedFont>
  </p:embeddedFontLst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mplateslides" id="{46009644-0981-41CA-95D6-8AEBD5ED33CA}">
          <p14:sldIdLst>
            <p14:sldId id="256"/>
            <p14:sldId id="280"/>
            <p14:sldId id="303"/>
            <p14:sldId id="319"/>
            <p14:sldId id="321"/>
            <p14:sldId id="329"/>
            <p14:sldId id="320"/>
            <p14:sldId id="323"/>
            <p14:sldId id="324"/>
            <p14:sldId id="325"/>
            <p14:sldId id="327"/>
            <p14:sldId id="328"/>
          </p14:sldIdLst>
        </p14:section>
        <p14:section name="VB templateslides" id="{2174FD1C-FF44-45C3-B08A-A8BE7276C8C1}">
          <p14:sldIdLst/>
        </p14:section>
        <p14:section name="Made by Smartpresentations" id="{C3B01E9E-BF0E-426F-A337-B1BF6EC3C732}">
          <p14:sldIdLst/>
        </p14:section>
      </p14:sectionLst>
    </p:ext>
    <p:ext uri="{EFAFB233-063F-42B5-8137-9DF3F51BA10A}">
      <p15:sldGuideLst xmlns:p15="http://schemas.microsoft.com/office/powerpoint/2012/main">
        <p15:guide id="8" pos="3840" userDrawn="1">
          <p15:clr>
            <a:srgbClr val="A4A3A4"/>
          </p15:clr>
        </p15:guide>
        <p15:guide id="9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BF2"/>
    <a:srgbClr val="8D66AE"/>
    <a:srgbClr val="589FA6"/>
    <a:srgbClr val="B196C7"/>
    <a:srgbClr val="94D1D3"/>
    <a:srgbClr val="B8D7DA"/>
    <a:srgbClr val="85C2EB"/>
    <a:srgbClr val="BCD89A"/>
    <a:srgbClr val="FFE595"/>
    <a:srgbClr val="1841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3447" autoAdjust="0"/>
  </p:normalViewPr>
  <p:slideViewPr>
    <p:cSldViewPr snapToGrid="0">
      <p:cViewPr varScale="1">
        <p:scale>
          <a:sx n="59" d="100"/>
          <a:sy n="59" d="100"/>
        </p:scale>
        <p:origin x="912" y="52"/>
      </p:cViewPr>
      <p:guideLst>
        <p:guide pos="384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Roboto Light" pitchFamily="2" charset="0"/>
              </a:defRPr>
            </a:lvl1pPr>
          </a:lstStyle>
          <a:p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Roboto Light" pitchFamily="2" charset="0"/>
              </a:defRPr>
            </a:lvl1pPr>
          </a:lstStyle>
          <a:p>
            <a:fld id="{C8DA6D34-4E3B-4A0C-817C-D7030E788B41}" type="datetimeFigureOut">
              <a:rPr lang="nl-BE" smtClean="0"/>
              <a:pPr/>
              <a:t>30/11/2023</a:t>
            </a:fld>
            <a:endParaRPr lang="nl-BE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Roboto Light" pitchFamily="2" charset="0"/>
              </a:defRPr>
            </a:lvl1pPr>
          </a:lstStyle>
          <a:p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Roboto Light" pitchFamily="2" charset="0"/>
              </a:defRPr>
            </a:lvl1pPr>
          </a:lstStyle>
          <a:p>
            <a:fld id="{35F7831E-B30D-403E-8D52-928B98A1DBEE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57786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Roboto Light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Roboto Light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Roboto Light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Roboto Light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Roboto Light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7831E-B30D-403E-8D52-928B98A1DBEE}" type="slidenum">
              <a:rPr lang="nl-BE" smtClean="0"/>
              <a:pPr/>
              <a:t>3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39438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7831E-B30D-403E-8D52-928B98A1DBEE}" type="slidenum">
              <a:rPr lang="nl-BE" smtClean="0"/>
              <a:pPr/>
              <a:t>4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73688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7831E-B30D-403E-8D52-928B98A1DBEE}" type="slidenum">
              <a:rPr lang="nl-BE" smtClean="0"/>
              <a:pPr/>
              <a:t>5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59454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7831E-B30D-403E-8D52-928B98A1DBEE}" type="slidenum">
              <a:rPr lang="nl-BE" smtClean="0"/>
              <a:pPr/>
              <a:t>6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78103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7831E-B30D-403E-8D52-928B98A1DBEE}" type="slidenum">
              <a:rPr lang="nl-BE" smtClean="0"/>
              <a:pPr/>
              <a:t>7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8461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7831E-B30D-403E-8D52-928B98A1DBEE}" type="slidenum">
              <a:rPr lang="nl-BE" smtClean="0"/>
              <a:pPr/>
              <a:t>8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25721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7831E-B30D-403E-8D52-928B98A1DBEE}" type="slidenum">
              <a:rPr lang="nl-BE" smtClean="0"/>
              <a:pPr/>
              <a:t>9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74538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7831E-B30D-403E-8D52-928B98A1DBEE}" type="slidenum">
              <a:rPr lang="nl-BE" smtClean="0"/>
              <a:pPr/>
              <a:t>10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80769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7831E-B30D-403E-8D52-928B98A1DBEE}" type="slidenum">
              <a:rPr lang="nl-BE" smtClean="0"/>
              <a:pPr/>
              <a:t>11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59661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!!AFB_">
            <a:extLst>
              <a:ext uri="{FF2B5EF4-FFF2-40B4-BE49-F238E27FC236}">
                <a16:creationId xmlns:a16="http://schemas.microsoft.com/office/drawing/2014/main" id="{B906016F-FBC0-E0BA-88E2-1D24515780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4797425"/>
          </a:xfrm>
          <a:solidFill>
            <a:schemeClr val="bg1">
              <a:lumMod val="95000"/>
            </a:schemeClr>
          </a:solidFill>
        </p:spPr>
        <p:txBody>
          <a:bodyPr tIns="1440000"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 dirty="0"/>
          </a:p>
        </p:txBody>
      </p:sp>
      <p:sp>
        <p:nvSpPr>
          <p:cNvPr id="102" name="!!VLAK_oranje">
            <a:extLst>
              <a:ext uri="{FF2B5EF4-FFF2-40B4-BE49-F238E27FC236}">
                <a16:creationId xmlns:a16="http://schemas.microsoft.com/office/drawing/2014/main" id="{5D48DAFD-B7F8-2653-06A3-9C386408E05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684480" y="-1"/>
            <a:ext cx="2507520" cy="6129339"/>
          </a:xfrm>
          <a:custGeom>
            <a:avLst/>
            <a:gdLst>
              <a:gd name="connsiteX0" fmla="*/ 0 w 2805616"/>
              <a:gd name="connsiteY0" fmla="*/ 0 h 6858001"/>
              <a:gd name="connsiteX1" fmla="*/ 2805616 w 2805616"/>
              <a:gd name="connsiteY1" fmla="*/ 0 h 6858001"/>
              <a:gd name="connsiteX2" fmla="*/ 2805616 w 2805616"/>
              <a:gd name="connsiteY2" fmla="*/ 6858001 h 6858001"/>
              <a:gd name="connsiteX3" fmla="*/ 2788515 w 2805616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5616" h="6858001">
                <a:moveTo>
                  <a:pt x="0" y="0"/>
                </a:moveTo>
                <a:lnTo>
                  <a:pt x="2805616" y="0"/>
                </a:lnTo>
                <a:lnTo>
                  <a:pt x="2805616" y="6858001"/>
                </a:lnTo>
                <a:lnTo>
                  <a:pt x="2788515" y="68580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5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grpSp>
        <p:nvGrpSpPr>
          <p:cNvPr id="49" name="!!LOGO_VUB">
            <a:extLst>
              <a:ext uri="{FF2B5EF4-FFF2-40B4-BE49-F238E27FC236}">
                <a16:creationId xmlns:a16="http://schemas.microsoft.com/office/drawing/2014/main" id="{2326A1C3-1872-54F0-7C0C-2FFE6DB41D1D}"/>
              </a:ext>
            </a:extLst>
          </p:cNvPr>
          <p:cNvGrpSpPr>
            <a:grpSpLocks/>
          </p:cNvGrpSpPr>
          <p:nvPr userDrawn="1"/>
        </p:nvGrpSpPr>
        <p:grpSpPr>
          <a:xfrm>
            <a:off x="512390" y="5336577"/>
            <a:ext cx="2880000" cy="1015213"/>
            <a:chOff x="1029807" y="1643143"/>
            <a:chExt cx="10132386" cy="3571712"/>
          </a:xfrm>
        </p:grpSpPr>
        <p:sp>
          <p:nvSpPr>
            <p:cNvPr id="50" name="Rechthoek 49">
              <a:extLst>
                <a:ext uri="{FF2B5EF4-FFF2-40B4-BE49-F238E27FC236}">
                  <a16:creationId xmlns:a16="http://schemas.microsoft.com/office/drawing/2014/main" id="{A64B4190-42C8-1959-6070-497C54CE4237}"/>
                </a:ext>
              </a:extLst>
            </p:cNvPr>
            <p:cNvSpPr/>
            <p:nvPr/>
          </p:nvSpPr>
          <p:spPr>
            <a:xfrm>
              <a:off x="1365141" y="1643143"/>
              <a:ext cx="3557388" cy="35717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>
                <a:latin typeface="Roboto Light" pitchFamily="2" charset="0"/>
              </a:endParaRPr>
            </a:p>
          </p:txBody>
        </p:sp>
        <p:sp>
          <p:nvSpPr>
            <p:cNvPr id="51" name="Vrije vorm: vorm 50">
              <a:extLst>
                <a:ext uri="{FF2B5EF4-FFF2-40B4-BE49-F238E27FC236}">
                  <a16:creationId xmlns:a16="http://schemas.microsoft.com/office/drawing/2014/main" id="{59A6E751-0031-5DD0-3008-1FF1D9C220FC}"/>
                </a:ext>
              </a:extLst>
            </p:cNvPr>
            <p:cNvSpPr/>
            <p:nvPr/>
          </p:nvSpPr>
          <p:spPr>
            <a:xfrm>
              <a:off x="5557025" y="2108589"/>
              <a:ext cx="627214" cy="679649"/>
            </a:xfrm>
            <a:custGeom>
              <a:avLst/>
              <a:gdLst>
                <a:gd name="connsiteX0" fmla="*/ 414949 w 754712"/>
                <a:gd name="connsiteY0" fmla="*/ 817804 h 817804"/>
                <a:gd name="connsiteX1" fmla="*/ 754713 w 754712"/>
                <a:gd name="connsiteY1" fmla="*/ 0 h 817804"/>
                <a:gd name="connsiteX2" fmla="*/ 665039 w 754712"/>
                <a:gd name="connsiteY2" fmla="*/ 0 h 817804"/>
                <a:gd name="connsiteX3" fmla="*/ 376217 w 754712"/>
                <a:gd name="connsiteY3" fmla="*/ 715981 h 817804"/>
                <a:gd name="connsiteX4" fmla="*/ 89615 w 754712"/>
                <a:gd name="connsiteY4" fmla="*/ 0 h 817804"/>
                <a:gd name="connsiteX5" fmla="*/ 0 w 754712"/>
                <a:gd name="connsiteY5" fmla="*/ 0 h 817804"/>
                <a:gd name="connsiteX6" fmla="*/ 337485 w 754712"/>
                <a:gd name="connsiteY6" fmla="*/ 817804 h 817804"/>
                <a:gd name="connsiteX7" fmla="*/ 414949 w 754712"/>
                <a:gd name="connsiteY7" fmla="*/ 817804 h 817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4712" h="817804">
                  <a:moveTo>
                    <a:pt x="414949" y="817804"/>
                  </a:moveTo>
                  <a:lnTo>
                    <a:pt x="754713" y="0"/>
                  </a:lnTo>
                  <a:lnTo>
                    <a:pt x="665039" y="0"/>
                  </a:lnTo>
                  <a:lnTo>
                    <a:pt x="376217" y="715981"/>
                  </a:lnTo>
                  <a:lnTo>
                    <a:pt x="89615" y="0"/>
                  </a:lnTo>
                  <a:lnTo>
                    <a:pt x="0" y="0"/>
                  </a:lnTo>
                  <a:lnTo>
                    <a:pt x="337485" y="817804"/>
                  </a:lnTo>
                  <a:lnTo>
                    <a:pt x="414949" y="817804"/>
                  </a:lnTo>
                  <a:close/>
                </a:path>
              </a:pathLst>
            </a:custGeom>
            <a:solidFill>
              <a:srgbClr val="184183"/>
            </a:solidFill>
            <a:ln w="58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 dirty="0">
                <a:latin typeface="Roboto Light" pitchFamily="2" charset="0"/>
              </a:endParaRPr>
            </a:p>
          </p:txBody>
        </p:sp>
        <p:sp>
          <p:nvSpPr>
            <p:cNvPr id="52" name="Vrije vorm: vorm 51">
              <a:extLst>
                <a:ext uri="{FF2B5EF4-FFF2-40B4-BE49-F238E27FC236}">
                  <a16:creationId xmlns:a16="http://schemas.microsoft.com/office/drawing/2014/main" id="{D4DD78F5-2CB7-5FFD-D2EB-0559CEB0FA5B}"/>
                </a:ext>
              </a:extLst>
            </p:cNvPr>
            <p:cNvSpPr/>
            <p:nvPr/>
          </p:nvSpPr>
          <p:spPr>
            <a:xfrm>
              <a:off x="6289010" y="2108589"/>
              <a:ext cx="460737" cy="679649"/>
            </a:xfrm>
            <a:custGeom>
              <a:avLst/>
              <a:gdLst>
                <a:gd name="connsiteX0" fmla="*/ 81903 w 554394"/>
                <a:gd name="connsiteY0" fmla="*/ 74133 h 817804"/>
                <a:gd name="connsiteX1" fmla="*/ 211359 w 554394"/>
                <a:gd name="connsiteY1" fmla="*/ 74133 h 817804"/>
                <a:gd name="connsiteX2" fmla="*/ 396196 w 554394"/>
                <a:gd name="connsiteY2" fmla="*/ 112865 h 817804"/>
                <a:gd name="connsiteX3" fmla="*/ 472550 w 554394"/>
                <a:gd name="connsiteY3" fmla="*/ 258912 h 817804"/>
                <a:gd name="connsiteX4" fmla="*/ 366285 w 554394"/>
                <a:gd name="connsiteY4" fmla="*/ 424880 h 817804"/>
                <a:gd name="connsiteX5" fmla="*/ 188108 w 554394"/>
                <a:gd name="connsiteY5" fmla="*/ 447020 h 817804"/>
                <a:gd name="connsiteX6" fmla="*/ 163748 w 554394"/>
                <a:gd name="connsiteY6" fmla="*/ 447020 h 817804"/>
                <a:gd name="connsiteX7" fmla="*/ 441529 w 554394"/>
                <a:gd name="connsiteY7" fmla="*/ 817746 h 817804"/>
                <a:gd name="connsiteX8" fmla="*/ 543353 w 554394"/>
                <a:gd name="connsiteY8" fmla="*/ 817746 h 817804"/>
                <a:gd name="connsiteX9" fmla="*/ 313183 w 554394"/>
                <a:gd name="connsiteY9" fmla="*/ 512333 h 817804"/>
                <a:gd name="connsiteX10" fmla="*/ 554394 w 554394"/>
                <a:gd name="connsiteY10" fmla="*/ 266682 h 817804"/>
                <a:gd name="connsiteX11" fmla="*/ 427158 w 554394"/>
                <a:gd name="connsiteY11" fmla="*/ 39842 h 817804"/>
                <a:gd name="connsiteX12" fmla="*/ 194768 w 554394"/>
                <a:gd name="connsiteY12" fmla="*/ 0 h 817804"/>
                <a:gd name="connsiteX13" fmla="*/ 0 w 554394"/>
                <a:gd name="connsiteY13" fmla="*/ 0 h 817804"/>
                <a:gd name="connsiteX14" fmla="*/ 0 w 554394"/>
                <a:gd name="connsiteY14" fmla="*/ 817804 h 817804"/>
                <a:gd name="connsiteX15" fmla="*/ 81903 w 554394"/>
                <a:gd name="connsiteY15" fmla="*/ 817804 h 817804"/>
                <a:gd name="connsiteX16" fmla="*/ 81903 w 554394"/>
                <a:gd name="connsiteY16" fmla="*/ 74133 h 817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54394" h="817804">
                  <a:moveTo>
                    <a:pt x="81903" y="74133"/>
                  </a:moveTo>
                  <a:lnTo>
                    <a:pt x="211359" y="74133"/>
                  </a:lnTo>
                  <a:cubicBezTo>
                    <a:pt x="275562" y="74133"/>
                    <a:pt x="341925" y="74133"/>
                    <a:pt x="396196" y="112865"/>
                  </a:cubicBezTo>
                  <a:cubicBezTo>
                    <a:pt x="442698" y="144937"/>
                    <a:pt x="472550" y="202479"/>
                    <a:pt x="472550" y="258912"/>
                  </a:cubicBezTo>
                  <a:cubicBezTo>
                    <a:pt x="472550" y="331936"/>
                    <a:pt x="433818" y="393918"/>
                    <a:pt x="366285" y="424880"/>
                  </a:cubicBezTo>
                  <a:cubicBezTo>
                    <a:pt x="312073" y="449240"/>
                    <a:pt x="245651" y="447020"/>
                    <a:pt x="188108" y="447020"/>
                  </a:cubicBezTo>
                  <a:lnTo>
                    <a:pt x="163748" y="447020"/>
                  </a:lnTo>
                  <a:lnTo>
                    <a:pt x="441529" y="817746"/>
                  </a:lnTo>
                  <a:lnTo>
                    <a:pt x="543353" y="817746"/>
                  </a:lnTo>
                  <a:lnTo>
                    <a:pt x="313183" y="512333"/>
                  </a:lnTo>
                  <a:cubicBezTo>
                    <a:pt x="445969" y="509003"/>
                    <a:pt x="554394" y="400578"/>
                    <a:pt x="554394" y="266682"/>
                  </a:cubicBezTo>
                  <a:cubicBezTo>
                    <a:pt x="554394" y="171518"/>
                    <a:pt x="510113" y="87394"/>
                    <a:pt x="427158" y="39842"/>
                  </a:cubicBezTo>
                  <a:cubicBezTo>
                    <a:pt x="358575" y="1110"/>
                    <a:pt x="272231" y="0"/>
                    <a:pt x="194768" y="0"/>
                  </a:cubicBezTo>
                  <a:lnTo>
                    <a:pt x="0" y="0"/>
                  </a:lnTo>
                  <a:lnTo>
                    <a:pt x="0" y="817804"/>
                  </a:lnTo>
                  <a:lnTo>
                    <a:pt x="81903" y="817804"/>
                  </a:lnTo>
                  <a:lnTo>
                    <a:pt x="81903" y="74133"/>
                  </a:lnTo>
                  <a:close/>
                </a:path>
              </a:pathLst>
            </a:custGeom>
            <a:solidFill>
              <a:srgbClr val="184183"/>
            </a:solidFill>
            <a:ln w="58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 dirty="0">
                <a:latin typeface="Roboto Light" pitchFamily="2" charset="0"/>
              </a:endParaRPr>
            </a:p>
          </p:txBody>
        </p:sp>
        <p:sp>
          <p:nvSpPr>
            <p:cNvPr id="53" name="Vrije vorm: vorm 52">
              <a:extLst>
                <a:ext uri="{FF2B5EF4-FFF2-40B4-BE49-F238E27FC236}">
                  <a16:creationId xmlns:a16="http://schemas.microsoft.com/office/drawing/2014/main" id="{71B076C7-D1C9-956A-F510-633A22CDEE88}"/>
                </a:ext>
              </a:extLst>
            </p:cNvPr>
            <p:cNvSpPr/>
            <p:nvPr/>
          </p:nvSpPr>
          <p:spPr>
            <a:xfrm>
              <a:off x="6873014" y="2108589"/>
              <a:ext cx="68066" cy="679649"/>
            </a:xfrm>
            <a:custGeom>
              <a:avLst/>
              <a:gdLst>
                <a:gd name="connsiteX0" fmla="*/ 0 w 81903"/>
                <a:gd name="connsiteY0" fmla="*/ 0 h 817804"/>
                <a:gd name="connsiteX1" fmla="*/ 81904 w 81903"/>
                <a:gd name="connsiteY1" fmla="*/ 0 h 817804"/>
                <a:gd name="connsiteX2" fmla="*/ 81904 w 81903"/>
                <a:gd name="connsiteY2" fmla="*/ 817804 h 817804"/>
                <a:gd name="connsiteX3" fmla="*/ 0 w 81903"/>
                <a:gd name="connsiteY3" fmla="*/ 817804 h 817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3" h="817804">
                  <a:moveTo>
                    <a:pt x="0" y="0"/>
                  </a:moveTo>
                  <a:lnTo>
                    <a:pt x="81904" y="0"/>
                  </a:lnTo>
                  <a:lnTo>
                    <a:pt x="81904" y="817804"/>
                  </a:lnTo>
                  <a:lnTo>
                    <a:pt x="0" y="817804"/>
                  </a:lnTo>
                  <a:close/>
                </a:path>
              </a:pathLst>
            </a:custGeom>
            <a:solidFill>
              <a:srgbClr val="184183"/>
            </a:solidFill>
            <a:ln w="58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 dirty="0">
                <a:latin typeface="Roboto Light" pitchFamily="2" charset="0"/>
              </a:endParaRPr>
            </a:p>
          </p:txBody>
        </p:sp>
        <p:sp>
          <p:nvSpPr>
            <p:cNvPr id="54" name="Vrije vorm: vorm 53">
              <a:extLst>
                <a:ext uri="{FF2B5EF4-FFF2-40B4-BE49-F238E27FC236}">
                  <a16:creationId xmlns:a16="http://schemas.microsoft.com/office/drawing/2014/main" id="{2CD42F55-B7C7-0CC2-5968-777E7FCA14B7}"/>
                </a:ext>
              </a:extLst>
            </p:cNvPr>
            <p:cNvSpPr/>
            <p:nvPr/>
          </p:nvSpPr>
          <p:spPr>
            <a:xfrm>
              <a:off x="7046823" y="2108589"/>
              <a:ext cx="363298" cy="691593"/>
            </a:xfrm>
            <a:custGeom>
              <a:avLst/>
              <a:gdLst>
                <a:gd name="connsiteX0" fmla="*/ 218019 w 437148"/>
                <a:gd name="connsiteY0" fmla="*/ 832176 h 832175"/>
                <a:gd name="connsiteX1" fmla="*/ 392866 w 437148"/>
                <a:gd name="connsiteY1" fmla="*/ 751382 h 832175"/>
                <a:gd name="connsiteX2" fmla="*/ 437148 w 437148"/>
                <a:gd name="connsiteY2" fmla="*/ 587635 h 832175"/>
                <a:gd name="connsiteX3" fmla="*/ 437148 w 437148"/>
                <a:gd name="connsiteY3" fmla="*/ 0 h 832175"/>
                <a:gd name="connsiteX4" fmla="*/ 355245 w 437148"/>
                <a:gd name="connsiteY4" fmla="*/ 0 h 832175"/>
                <a:gd name="connsiteX5" fmla="*/ 355245 w 437148"/>
                <a:gd name="connsiteY5" fmla="*/ 563274 h 832175"/>
                <a:gd name="connsiteX6" fmla="*/ 345313 w 437148"/>
                <a:gd name="connsiteY6" fmla="*/ 671699 h 832175"/>
                <a:gd name="connsiteX7" fmla="*/ 225789 w 437148"/>
                <a:gd name="connsiteY7" fmla="*/ 753602 h 832175"/>
                <a:gd name="connsiteX8" fmla="*/ 80794 w 437148"/>
                <a:gd name="connsiteY8" fmla="*/ 624146 h 832175"/>
                <a:gd name="connsiteX9" fmla="*/ 0 w 437148"/>
                <a:gd name="connsiteY9" fmla="*/ 624146 h 832175"/>
                <a:gd name="connsiteX10" fmla="*/ 218019 w 437148"/>
                <a:gd name="connsiteY10" fmla="*/ 832176 h 832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7148" h="832175">
                  <a:moveTo>
                    <a:pt x="218019" y="832176"/>
                  </a:moveTo>
                  <a:cubicBezTo>
                    <a:pt x="285493" y="832176"/>
                    <a:pt x="349695" y="805595"/>
                    <a:pt x="392866" y="751382"/>
                  </a:cubicBezTo>
                  <a:cubicBezTo>
                    <a:pt x="436038" y="698280"/>
                    <a:pt x="432708" y="651778"/>
                    <a:pt x="437148" y="587635"/>
                  </a:cubicBezTo>
                  <a:lnTo>
                    <a:pt x="437148" y="0"/>
                  </a:lnTo>
                  <a:lnTo>
                    <a:pt x="355245" y="0"/>
                  </a:lnTo>
                  <a:lnTo>
                    <a:pt x="355245" y="563274"/>
                  </a:lnTo>
                  <a:cubicBezTo>
                    <a:pt x="355245" y="597566"/>
                    <a:pt x="356355" y="639627"/>
                    <a:pt x="345313" y="671699"/>
                  </a:cubicBezTo>
                  <a:cubicBezTo>
                    <a:pt x="326503" y="722582"/>
                    <a:pt x="280002" y="753602"/>
                    <a:pt x="225789" y="753602"/>
                  </a:cubicBezTo>
                  <a:cubicBezTo>
                    <a:pt x="148325" y="753602"/>
                    <a:pt x="86343" y="701610"/>
                    <a:pt x="80794" y="624146"/>
                  </a:cubicBezTo>
                  <a:lnTo>
                    <a:pt x="0" y="624146"/>
                  </a:lnTo>
                  <a:cubicBezTo>
                    <a:pt x="3330" y="742561"/>
                    <a:pt x="98494" y="832176"/>
                    <a:pt x="218019" y="832176"/>
                  </a:cubicBezTo>
                  <a:close/>
                </a:path>
              </a:pathLst>
            </a:custGeom>
            <a:solidFill>
              <a:srgbClr val="184183"/>
            </a:solidFill>
            <a:ln w="58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 dirty="0">
                <a:latin typeface="Roboto Light" pitchFamily="2" charset="0"/>
              </a:endParaRPr>
            </a:p>
          </p:txBody>
        </p:sp>
        <p:sp>
          <p:nvSpPr>
            <p:cNvPr id="55" name="Vrije vorm: vorm 54">
              <a:extLst>
                <a:ext uri="{FF2B5EF4-FFF2-40B4-BE49-F238E27FC236}">
                  <a16:creationId xmlns:a16="http://schemas.microsoft.com/office/drawing/2014/main" id="{396E9321-94A0-B9FF-98BB-217385547BB4}"/>
                </a:ext>
              </a:extLst>
            </p:cNvPr>
            <p:cNvSpPr/>
            <p:nvPr/>
          </p:nvSpPr>
          <p:spPr>
            <a:xfrm>
              <a:off x="7575627" y="2108589"/>
              <a:ext cx="371552" cy="679649"/>
            </a:xfrm>
            <a:custGeom>
              <a:avLst/>
              <a:gdLst>
                <a:gd name="connsiteX0" fmla="*/ 447079 w 447079"/>
                <a:gd name="connsiteY0" fmla="*/ 743613 h 817804"/>
                <a:gd name="connsiteX1" fmla="*/ 81845 w 447079"/>
                <a:gd name="connsiteY1" fmla="*/ 743613 h 817804"/>
                <a:gd name="connsiteX2" fmla="*/ 81845 w 447079"/>
                <a:gd name="connsiteY2" fmla="*/ 442639 h 817804"/>
                <a:gd name="connsiteX3" fmla="*/ 434869 w 447079"/>
                <a:gd name="connsiteY3" fmla="*/ 442639 h 817804"/>
                <a:gd name="connsiteX4" fmla="*/ 434869 w 447079"/>
                <a:gd name="connsiteY4" fmla="*/ 368506 h 817804"/>
                <a:gd name="connsiteX5" fmla="*/ 81845 w 447079"/>
                <a:gd name="connsiteY5" fmla="*/ 368506 h 817804"/>
                <a:gd name="connsiteX6" fmla="*/ 81845 w 447079"/>
                <a:gd name="connsiteY6" fmla="*/ 74133 h 817804"/>
                <a:gd name="connsiteX7" fmla="*/ 447079 w 447079"/>
                <a:gd name="connsiteY7" fmla="*/ 74133 h 817804"/>
                <a:gd name="connsiteX8" fmla="*/ 447079 w 447079"/>
                <a:gd name="connsiteY8" fmla="*/ 0 h 817804"/>
                <a:gd name="connsiteX9" fmla="*/ 0 w 447079"/>
                <a:gd name="connsiteY9" fmla="*/ 0 h 817804"/>
                <a:gd name="connsiteX10" fmla="*/ 0 w 447079"/>
                <a:gd name="connsiteY10" fmla="*/ 817804 h 817804"/>
                <a:gd name="connsiteX11" fmla="*/ 447079 w 447079"/>
                <a:gd name="connsiteY11" fmla="*/ 817804 h 817804"/>
                <a:gd name="connsiteX12" fmla="*/ 447079 w 447079"/>
                <a:gd name="connsiteY12" fmla="*/ 743613 h 817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7079" h="817804">
                  <a:moveTo>
                    <a:pt x="447079" y="743613"/>
                  </a:moveTo>
                  <a:lnTo>
                    <a:pt x="81845" y="743613"/>
                  </a:lnTo>
                  <a:lnTo>
                    <a:pt x="81845" y="442639"/>
                  </a:lnTo>
                  <a:lnTo>
                    <a:pt x="434869" y="442639"/>
                  </a:lnTo>
                  <a:lnTo>
                    <a:pt x="434869" y="368506"/>
                  </a:lnTo>
                  <a:lnTo>
                    <a:pt x="81845" y="368506"/>
                  </a:lnTo>
                  <a:lnTo>
                    <a:pt x="81845" y="74133"/>
                  </a:lnTo>
                  <a:lnTo>
                    <a:pt x="447079" y="74133"/>
                  </a:lnTo>
                  <a:lnTo>
                    <a:pt x="447079" y="0"/>
                  </a:lnTo>
                  <a:lnTo>
                    <a:pt x="0" y="0"/>
                  </a:lnTo>
                  <a:lnTo>
                    <a:pt x="0" y="817804"/>
                  </a:lnTo>
                  <a:lnTo>
                    <a:pt x="447079" y="817804"/>
                  </a:lnTo>
                  <a:lnTo>
                    <a:pt x="447079" y="743613"/>
                  </a:lnTo>
                  <a:close/>
                </a:path>
              </a:pathLst>
            </a:custGeom>
            <a:solidFill>
              <a:srgbClr val="184183"/>
            </a:solidFill>
            <a:ln w="58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 dirty="0">
                <a:latin typeface="Roboto Light" pitchFamily="2" charset="0"/>
              </a:endParaRPr>
            </a:p>
          </p:txBody>
        </p:sp>
        <p:sp>
          <p:nvSpPr>
            <p:cNvPr id="56" name="Vrije vorm: vorm 55">
              <a:extLst>
                <a:ext uri="{FF2B5EF4-FFF2-40B4-BE49-F238E27FC236}">
                  <a16:creationId xmlns:a16="http://schemas.microsoft.com/office/drawing/2014/main" id="{FD67BAA8-5BD1-5751-0E31-15EDC3AEBC07}"/>
                </a:ext>
              </a:extLst>
            </p:cNvPr>
            <p:cNvSpPr/>
            <p:nvPr/>
          </p:nvSpPr>
          <p:spPr>
            <a:xfrm>
              <a:off x="5617663" y="3083179"/>
              <a:ext cx="462631" cy="691593"/>
            </a:xfrm>
            <a:custGeom>
              <a:avLst/>
              <a:gdLst>
                <a:gd name="connsiteX0" fmla="*/ 474770 w 556672"/>
                <a:gd name="connsiteY0" fmla="*/ 496852 h 832175"/>
                <a:gd name="connsiteX1" fmla="*/ 429378 w 556672"/>
                <a:gd name="connsiteY1" fmla="*/ 679469 h 832175"/>
                <a:gd name="connsiteX2" fmla="*/ 278891 w 556672"/>
                <a:gd name="connsiteY2" fmla="*/ 753602 h 832175"/>
                <a:gd name="connsiteX3" fmla="*/ 119525 w 556672"/>
                <a:gd name="connsiteY3" fmla="*/ 668369 h 832175"/>
                <a:gd name="connsiteX4" fmla="*/ 81903 w 556672"/>
                <a:gd name="connsiteY4" fmla="*/ 496852 h 832175"/>
                <a:gd name="connsiteX5" fmla="*/ 81903 w 556672"/>
                <a:gd name="connsiteY5" fmla="*/ 0 h 832175"/>
                <a:gd name="connsiteX6" fmla="*/ 0 w 556672"/>
                <a:gd name="connsiteY6" fmla="*/ 0 h 832175"/>
                <a:gd name="connsiteX7" fmla="*/ 0 w 556672"/>
                <a:gd name="connsiteY7" fmla="*/ 496852 h 832175"/>
                <a:gd name="connsiteX8" fmla="*/ 65312 w 556672"/>
                <a:gd name="connsiteY8" fmla="*/ 734792 h 832175"/>
                <a:gd name="connsiteX9" fmla="*/ 278891 w 556672"/>
                <a:gd name="connsiteY9" fmla="*/ 832176 h 832175"/>
                <a:gd name="connsiteX10" fmla="*/ 495800 w 556672"/>
                <a:gd name="connsiteY10" fmla="*/ 728132 h 832175"/>
                <a:gd name="connsiteX11" fmla="*/ 556673 w 556672"/>
                <a:gd name="connsiteY11" fmla="*/ 496852 h 832175"/>
                <a:gd name="connsiteX12" fmla="*/ 556673 w 556672"/>
                <a:gd name="connsiteY12" fmla="*/ 0 h 832175"/>
                <a:gd name="connsiteX13" fmla="*/ 474770 w 556672"/>
                <a:gd name="connsiteY13" fmla="*/ 0 h 832175"/>
                <a:gd name="connsiteX14" fmla="*/ 474770 w 556672"/>
                <a:gd name="connsiteY14" fmla="*/ 496852 h 832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6672" h="832175">
                  <a:moveTo>
                    <a:pt x="474770" y="496852"/>
                  </a:moveTo>
                  <a:cubicBezTo>
                    <a:pt x="474770" y="561054"/>
                    <a:pt x="469220" y="626308"/>
                    <a:pt x="429378" y="679469"/>
                  </a:cubicBezTo>
                  <a:cubicBezTo>
                    <a:pt x="395086" y="727080"/>
                    <a:pt x="336434" y="753602"/>
                    <a:pt x="278891" y="753602"/>
                  </a:cubicBezTo>
                  <a:cubicBezTo>
                    <a:pt x="214689" y="753602"/>
                    <a:pt x="153817" y="722640"/>
                    <a:pt x="119525" y="668369"/>
                  </a:cubicBezTo>
                  <a:cubicBezTo>
                    <a:pt x="87453" y="617487"/>
                    <a:pt x="81903" y="555504"/>
                    <a:pt x="81903" y="496852"/>
                  </a:cubicBezTo>
                  <a:lnTo>
                    <a:pt x="81903" y="0"/>
                  </a:lnTo>
                  <a:lnTo>
                    <a:pt x="0" y="0"/>
                  </a:lnTo>
                  <a:lnTo>
                    <a:pt x="0" y="496852"/>
                  </a:lnTo>
                  <a:cubicBezTo>
                    <a:pt x="0" y="583136"/>
                    <a:pt x="8880" y="665040"/>
                    <a:pt x="65312" y="734792"/>
                  </a:cubicBezTo>
                  <a:cubicBezTo>
                    <a:pt x="117305" y="797884"/>
                    <a:pt x="196988" y="832176"/>
                    <a:pt x="278891" y="832176"/>
                  </a:cubicBezTo>
                  <a:cubicBezTo>
                    <a:pt x="360794" y="832176"/>
                    <a:pt x="444859" y="795664"/>
                    <a:pt x="495800" y="728132"/>
                  </a:cubicBezTo>
                  <a:cubicBezTo>
                    <a:pt x="548903" y="659548"/>
                    <a:pt x="556673" y="579865"/>
                    <a:pt x="556673" y="496852"/>
                  </a:cubicBezTo>
                  <a:lnTo>
                    <a:pt x="556673" y="0"/>
                  </a:lnTo>
                  <a:lnTo>
                    <a:pt x="474770" y="0"/>
                  </a:lnTo>
                  <a:lnTo>
                    <a:pt x="474770" y="496852"/>
                  </a:lnTo>
                  <a:close/>
                </a:path>
              </a:pathLst>
            </a:custGeom>
            <a:solidFill>
              <a:srgbClr val="184183"/>
            </a:solidFill>
            <a:ln w="58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 dirty="0">
                <a:latin typeface="Roboto Light" pitchFamily="2" charset="0"/>
              </a:endParaRPr>
            </a:p>
          </p:txBody>
        </p:sp>
        <p:sp>
          <p:nvSpPr>
            <p:cNvPr id="57" name="Vrije vorm: vorm 56">
              <a:extLst>
                <a:ext uri="{FF2B5EF4-FFF2-40B4-BE49-F238E27FC236}">
                  <a16:creationId xmlns:a16="http://schemas.microsoft.com/office/drawing/2014/main" id="{8333A32A-006E-F534-8F13-755E02677545}"/>
                </a:ext>
              </a:extLst>
            </p:cNvPr>
            <p:cNvSpPr/>
            <p:nvPr/>
          </p:nvSpPr>
          <p:spPr>
            <a:xfrm>
              <a:off x="6245800" y="3083179"/>
              <a:ext cx="540795" cy="679649"/>
            </a:xfrm>
            <a:custGeom>
              <a:avLst/>
              <a:gdLst>
                <a:gd name="connsiteX0" fmla="*/ 81903 w 650726"/>
                <a:gd name="connsiteY0" fmla="*/ 98494 h 817804"/>
                <a:gd name="connsiteX1" fmla="*/ 568824 w 650726"/>
                <a:gd name="connsiteY1" fmla="*/ 817805 h 817804"/>
                <a:gd name="connsiteX2" fmla="*/ 650727 w 650726"/>
                <a:gd name="connsiteY2" fmla="*/ 817805 h 817804"/>
                <a:gd name="connsiteX3" fmla="*/ 650727 w 650726"/>
                <a:gd name="connsiteY3" fmla="*/ 0 h 817804"/>
                <a:gd name="connsiteX4" fmla="*/ 568824 w 650726"/>
                <a:gd name="connsiteY4" fmla="*/ 0 h 817804"/>
                <a:gd name="connsiteX5" fmla="*/ 568824 w 650726"/>
                <a:gd name="connsiteY5" fmla="*/ 678359 h 817804"/>
                <a:gd name="connsiteX6" fmla="*/ 110704 w 650726"/>
                <a:gd name="connsiteY6" fmla="*/ 0 h 817804"/>
                <a:gd name="connsiteX7" fmla="*/ 0 w 650726"/>
                <a:gd name="connsiteY7" fmla="*/ 0 h 817804"/>
                <a:gd name="connsiteX8" fmla="*/ 0 w 650726"/>
                <a:gd name="connsiteY8" fmla="*/ 817805 h 817804"/>
                <a:gd name="connsiteX9" fmla="*/ 81903 w 650726"/>
                <a:gd name="connsiteY9" fmla="*/ 817805 h 817804"/>
                <a:gd name="connsiteX10" fmla="*/ 81903 w 650726"/>
                <a:gd name="connsiteY10" fmla="*/ 98494 h 817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0726" h="817804">
                  <a:moveTo>
                    <a:pt x="81903" y="98494"/>
                  </a:moveTo>
                  <a:lnTo>
                    <a:pt x="568824" y="817805"/>
                  </a:lnTo>
                  <a:lnTo>
                    <a:pt x="650727" y="817805"/>
                  </a:lnTo>
                  <a:lnTo>
                    <a:pt x="650727" y="0"/>
                  </a:lnTo>
                  <a:lnTo>
                    <a:pt x="568824" y="0"/>
                  </a:lnTo>
                  <a:lnTo>
                    <a:pt x="568824" y="678359"/>
                  </a:lnTo>
                  <a:lnTo>
                    <a:pt x="110704" y="0"/>
                  </a:lnTo>
                  <a:lnTo>
                    <a:pt x="0" y="0"/>
                  </a:lnTo>
                  <a:lnTo>
                    <a:pt x="0" y="817805"/>
                  </a:lnTo>
                  <a:lnTo>
                    <a:pt x="81903" y="817805"/>
                  </a:lnTo>
                  <a:lnTo>
                    <a:pt x="81903" y="98494"/>
                  </a:lnTo>
                  <a:close/>
                </a:path>
              </a:pathLst>
            </a:custGeom>
            <a:solidFill>
              <a:srgbClr val="184183"/>
            </a:solidFill>
            <a:ln w="58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 dirty="0">
                <a:latin typeface="Roboto Light" pitchFamily="2" charset="0"/>
              </a:endParaRPr>
            </a:p>
          </p:txBody>
        </p:sp>
        <p:sp>
          <p:nvSpPr>
            <p:cNvPr id="58" name="Vrije vorm: vorm 57">
              <a:extLst>
                <a:ext uri="{FF2B5EF4-FFF2-40B4-BE49-F238E27FC236}">
                  <a16:creationId xmlns:a16="http://schemas.microsoft.com/office/drawing/2014/main" id="{D0B70A95-8756-9369-30A2-3EDBF9DD0D69}"/>
                </a:ext>
              </a:extLst>
            </p:cNvPr>
            <p:cNvSpPr/>
            <p:nvPr/>
          </p:nvSpPr>
          <p:spPr>
            <a:xfrm>
              <a:off x="6952103" y="3083179"/>
              <a:ext cx="68066" cy="679649"/>
            </a:xfrm>
            <a:custGeom>
              <a:avLst/>
              <a:gdLst>
                <a:gd name="connsiteX0" fmla="*/ 0 w 81903"/>
                <a:gd name="connsiteY0" fmla="*/ 0 h 817804"/>
                <a:gd name="connsiteX1" fmla="*/ 81903 w 81903"/>
                <a:gd name="connsiteY1" fmla="*/ 0 h 817804"/>
                <a:gd name="connsiteX2" fmla="*/ 81903 w 81903"/>
                <a:gd name="connsiteY2" fmla="*/ 817804 h 817804"/>
                <a:gd name="connsiteX3" fmla="*/ 0 w 81903"/>
                <a:gd name="connsiteY3" fmla="*/ 817804 h 817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3" h="817804">
                  <a:moveTo>
                    <a:pt x="0" y="0"/>
                  </a:moveTo>
                  <a:lnTo>
                    <a:pt x="81903" y="0"/>
                  </a:lnTo>
                  <a:lnTo>
                    <a:pt x="81903" y="817804"/>
                  </a:lnTo>
                  <a:lnTo>
                    <a:pt x="0" y="817804"/>
                  </a:lnTo>
                  <a:close/>
                </a:path>
              </a:pathLst>
            </a:custGeom>
            <a:solidFill>
              <a:srgbClr val="184183"/>
            </a:solidFill>
            <a:ln w="58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 dirty="0">
                <a:latin typeface="Roboto Light" pitchFamily="2" charset="0"/>
              </a:endParaRPr>
            </a:p>
          </p:txBody>
        </p:sp>
        <p:sp>
          <p:nvSpPr>
            <p:cNvPr id="59" name="Vrije vorm: vorm 58">
              <a:extLst>
                <a:ext uri="{FF2B5EF4-FFF2-40B4-BE49-F238E27FC236}">
                  <a16:creationId xmlns:a16="http://schemas.microsoft.com/office/drawing/2014/main" id="{E9F6BE4D-756F-E672-537F-6003968F1BE1}"/>
                </a:ext>
              </a:extLst>
            </p:cNvPr>
            <p:cNvSpPr/>
            <p:nvPr/>
          </p:nvSpPr>
          <p:spPr>
            <a:xfrm>
              <a:off x="7124988" y="3083179"/>
              <a:ext cx="627214" cy="679649"/>
            </a:xfrm>
            <a:custGeom>
              <a:avLst/>
              <a:gdLst>
                <a:gd name="connsiteX0" fmla="*/ 0 w 754712"/>
                <a:gd name="connsiteY0" fmla="*/ 0 h 817804"/>
                <a:gd name="connsiteX1" fmla="*/ 337544 w 754712"/>
                <a:gd name="connsiteY1" fmla="*/ 817805 h 817804"/>
                <a:gd name="connsiteX2" fmla="*/ 414949 w 754712"/>
                <a:gd name="connsiteY2" fmla="*/ 817805 h 817804"/>
                <a:gd name="connsiteX3" fmla="*/ 754713 w 754712"/>
                <a:gd name="connsiteY3" fmla="*/ 0 h 817804"/>
                <a:gd name="connsiteX4" fmla="*/ 665098 w 754712"/>
                <a:gd name="connsiteY4" fmla="*/ 0 h 817804"/>
                <a:gd name="connsiteX5" fmla="*/ 376276 w 754712"/>
                <a:gd name="connsiteY5" fmla="*/ 715981 h 817804"/>
                <a:gd name="connsiteX6" fmla="*/ 89615 w 754712"/>
                <a:gd name="connsiteY6" fmla="*/ 0 h 817804"/>
                <a:gd name="connsiteX7" fmla="*/ 0 w 754712"/>
                <a:gd name="connsiteY7" fmla="*/ 0 h 817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4712" h="817804">
                  <a:moveTo>
                    <a:pt x="0" y="0"/>
                  </a:moveTo>
                  <a:lnTo>
                    <a:pt x="337544" y="817805"/>
                  </a:lnTo>
                  <a:lnTo>
                    <a:pt x="414949" y="817805"/>
                  </a:lnTo>
                  <a:lnTo>
                    <a:pt x="754713" y="0"/>
                  </a:lnTo>
                  <a:lnTo>
                    <a:pt x="665098" y="0"/>
                  </a:lnTo>
                  <a:lnTo>
                    <a:pt x="376276" y="715981"/>
                  </a:lnTo>
                  <a:lnTo>
                    <a:pt x="896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4183"/>
            </a:solidFill>
            <a:ln w="58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 dirty="0">
                <a:latin typeface="Roboto Light" pitchFamily="2" charset="0"/>
              </a:endParaRPr>
            </a:p>
          </p:txBody>
        </p:sp>
        <p:sp>
          <p:nvSpPr>
            <p:cNvPr id="60" name="Vrije vorm: vorm 59">
              <a:extLst>
                <a:ext uri="{FF2B5EF4-FFF2-40B4-BE49-F238E27FC236}">
                  <a16:creationId xmlns:a16="http://schemas.microsoft.com/office/drawing/2014/main" id="{DBF26AD6-7834-800B-6E19-8A43BC68F53A}"/>
                </a:ext>
              </a:extLst>
            </p:cNvPr>
            <p:cNvSpPr/>
            <p:nvPr/>
          </p:nvSpPr>
          <p:spPr>
            <a:xfrm>
              <a:off x="7857022" y="3083179"/>
              <a:ext cx="371552" cy="679649"/>
            </a:xfrm>
            <a:custGeom>
              <a:avLst/>
              <a:gdLst>
                <a:gd name="connsiteX0" fmla="*/ 447079 w 447079"/>
                <a:gd name="connsiteY0" fmla="*/ 74133 h 817804"/>
                <a:gd name="connsiteX1" fmla="*/ 447079 w 447079"/>
                <a:gd name="connsiteY1" fmla="*/ 0 h 817804"/>
                <a:gd name="connsiteX2" fmla="*/ 0 w 447079"/>
                <a:gd name="connsiteY2" fmla="*/ 0 h 817804"/>
                <a:gd name="connsiteX3" fmla="*/ 0 w 447079"/>
                <a:gd name="connsiteY3" fmla="*/ 817805 h 817804"/>
                <a:gd name="connsiteX4" fmla="*/ 447079 w 447079"/>
                <a:gd name="connsiteY4" fmla="*/ 817805 h 817804"/>
                <a:gd name="connsiteX5" fmla="*/ 447079 w 447079"/>
                <a:gd name="connsiteY5" fmla="*/ 743671 h 817804"/>
                <a:gd name="connsiteX6" fmla="*/ 81903 w 447079"/>
                <a:gd name="connsiteY6" fmla="*/ 743671 h 817804"/>
                <a:gd name="connsiteX7" fmla="*/ 81903 w 447079"/>
                <a:gd name="connsiteY7" fmla="*/ 442639 h 817804"/>
                <a:gd name="connsiteX8" fmla="*/ 434870 w 447079"/>
                <a:gd name="connsiteY8" fmla="*/ 442639 h 817804"/>
                <a:gd name="connsiteX9" fmla="*/ 434870 w 447079"/>
                <a:gd name="connsiteY9" fmla="*/ 368506 h 817804"/>
                <a:gd name="connsiteX10" fmla="*/ 81903 w 447079"/>
                <a:gd name="connsiteY10" fmla="*/ 368506 h 817804"/>
                <a:gd name="connsiteX11" fmla="*/ 81903 w 447079"/>
                <a:gd name="connsiteY11" fmla="*/ 74133 h 817804"/>
                <a:gd name="connsiteX12" fmla="*/ 447079 w 447079"/>
                <a:gd name="connsiteY12" fmla="*/ 74133 h 817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7079" h="817804">
                  <a:moveTo>
                    <a:pt x="447079" y="74133"/>
                  </a:moveTo>
                  <a:lnTo>
                    <a:pt x="447079" y="0"/>
                  </a:lnTo>
                  <a:lnTo>
                    <a:pt x="0" y="0"/>
                  </a:lnTo>
                  <a:lnTo>
                    <a:pt x="0" y="817805"/>
                  </a:lnTo>
                  <a:lnTo>
                    <a:pt x="447079" y="817805"/>
                  </a:lnTo>
                  <a:lnTo>
                    <a:pt x="447079" y="743671"/>
                  </a:lnTo>
                  <a:lnTo>
                    <a:pt x="81903" y="743671"/>
                  </a:lnTo>
                  <a:lnTo>
                    <a:pt x="81903" y="442639"/>
                  </a:lnTo>
                  <a:lnTo>
                    <a:pt x="434870" y="442639"/>
                  </a:lnTo>
                  <a:lnTo>
                    <a:pt x="434870" y="368506"/>
                  </a:lnTo>
                  <a:lnTo>
                    <a:pt x="81903" y="368506"/>
                  </a:lnTo>
                  <a:lnTo>
                    <a:pt x="81903" y="74133"/>
                  </a:lnTo>
                  <a:lnTo>
                    <a:pt x="447079" y="74133"/>
                  </a:lnTo>
                  <a:close/>
                </a:path>
              </a:pathLst>
            </a:custGeom>
            <a:solidFill>
              <a:srgbClr val="184183"/>
            </a:solidFill>
            <a:ln w="58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 dirty="0">
                <a:latin typeface="Roboto Light" pitchFamily="2" charset="0"/>
              </a:endParaRPr>
            </a:p>
          </p:txBody>
        </p:sp>
        <p:sp>
          <p:nvSpPr>
            <p:cNvPr id="61" name="Vrije vorm: vorm 60">
              <a:extLst>
                <a:ext uri="{FF2B5EF4-FFF2-40B4-BE49-F238E27FC236}">
                  <a16:creationId xmlns:a16="http://schemas.microsoft.com/office/drawing/2014/main" id="{6E7EB84F-A432-CF33-2C64-70DB325F6ADA}"/>
                </a:ext>
              </a:extLst>
            </p:cNvPr>
            <p:cNvSpPr/>
            <p:nvPr/>
          </p:nvSpPr>
          <p:spPr>
            <a:xfrm>
              <a:off x="8375727" y="3083179"/>
              <a:ext cx="460737" cy="679649"/>
            </a:xfrm>
            <a:custGeom>
              <a:avLst/>
              <a:gdLst>
                <a:gd name="connsiteX0" fmla="*/ 554394 w 554394"/>
                <a:gd name="connsiteY0" fmla="*/ 266682 h 817804"/>
                <a:gd name="connsiteX1" fmla="*/ 427158 w 554394"/>
                <a:gd name="connsiteY1" fmla="*/ 39842 h 817804"/>
                <a:gd name="connsiteX2" fmla="*/ 194769 w 554394"/>
                <a:gd name="connsiteY2" fmla="*/ 0 h 817804"/>
                <a:gd name="connsiteX3" fmla="*/ 0 w 554394"/>
                <a:gd name="connsiteY3" fmla="*/ 0 h 817804"/>
                <a:gd name="connsiteX4" fmla="*/ 0 w 554394"/>
                <a:gd name="connsiteY4" fmla="*/ 817805 h 817804"/>
                <a:gd name="connsiteX5" fmla="*/ 81903 w 554394"/>
                <a:gd name="connsiteY5" fmla="*/ 817805 h 817804"/>
                <a:gd name="connsiteX6" fmla="*/ 81903 w 554394"/>
                <a:gd name="connsiteY6" fmla="*/ 74133 h 817804"/>
                <a:gd name="connsiteX7" fmla="*/ 211359 w 554394"/>
                <a:gd name="connsiteY7" fmla="*/ 74133 h 817804"/>
                <a:gd name="connsiteX8" fmla="*/ 396138 w 554394"/>
                <a:gd name="connsiteY8" fmla="*/ 112865 h 817804"/>
                <a:gd name="connsiteX9" fmla="*/ 472491 w 554394"/>
                <a:gd name="connsiteY9" fmla="*/ 258912 h 817804"/>
                <a:gd name="connsiteX10" fmla="*/ 366228 w 554394"/>
                <a:gd name="connsiteY10" fmla="*/ 424880 h 817804"/>
                <a:gd name="connsiteX11" fmla="*/ 188050 w 554394"/>
                <a:gd name="connsiteY11" fmla="*/ 447021 h 817804"/>
                <a:gd name="connsiteX12" fmla="*/ 163690 w 554394"/>
                <a:gd name="connsiteY12" fmla="*/ 447021 h 817804"/>
                <a:gd name="connsiteX13" fmla="*/ 441471 w 554394"/>
                <a:gd name="connsiteY13" fmla="*/ 817746 h 817804"/>
                <a:gd name="connsiteX14" fmla="*/ 543295 w 554394"/>
                <a:gd name="connsiteY14" fmla="*/ 817746 h 817804"/>
                <a:gd name="connsiteX15" fmla="*/ 313125 w 554394"/>
                <a:gd name="connsiteY15" fmla="*/ 512333 h 817804"/>
                <a:gd name="connsiteX16" fmla="*/ 554394 w 554394"/>
                <a:gd name="connsiteY16" fmla="*/ 266682 h 817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54394" h="817804">
                  <a:moveTo>
                    <a:pt x="554394" y="266682"/>
                  </a:moveTo>
                  <a:cubicBezTo>
                    <a:pt x="554394" y="171518"/>
                    <a:pt x="510113" y="87395"/>
                    <a:pt x="427158" y="39842"/>
                  </a:cubicBezTo>
                  <a:cubicBezTo>
                    <a:pt x="358575" y="1110"/>
                    <a:pt x="272232" y="0"/>
                    <a:pt x="194769" y="0"/>
                  </a:cubicBezTo>
                  <a:lnTo>
                    <a:pt x="0" y="0"/>
                  </a:lnTo>
                  <a:lnTo>
                    <a:pt x="0" y="817805"/>
                  </a:lnTo>
                  <a:lnTo>
                    <a:pt x="81903" y="817805"/>
                  </a:lnTo>
                  <a:lnTo>
                    <a:pt x="81903" y="74133"/>
                  </a:lnTo>
                  <a:lnTo>
                    <a:pt x="211359" y="74133"/>
                  </a:lnTo>
                  <a:cubicBezTo>
                    <a:pt x="275562" y="74133"/>
                    <a:pt x="341925" y="74133"/>
                    <a:pt x="396138" y="112865"/>
                  </a:cubicBezTo>
                  <a:cubicBezTo>
                    <a:pt x="442639" y="144937"/>
                    <a:pt x="472491" y="202480"/>
                    <a:pt x="472491" y="258912"/>
                  </a:cubicBezTo>
                  <a:cubicBezTo>
                    <a:pt x="472491" y="331936"/>
                    <a:pt x="433759" y="393918"/>
                    <a:pt x="366228" y="424880"/>
                  </a:cubicBezTo>
                  <a:cubicBezTo>
                    <a:pt x="312015" y="449241"/>
                    <a:pt x="245593" y="447021"/>
                    <a:pt x="188050" y="447021"/>
                  </a:cubicBezTo>
                  <a:lnTo>
                    <a:pt x="163690" y="447021"/>
                  </a:lnTo>
                  <a:lnTo>
                    <a:pt x="441471" y="817746"/>
                  </a:lnTo>
                  <a:lnTo>
                    <a:pt x="543295" y="817746"/>
                  </a:lnTo>
                  <a:lnTo>
                    <a:pt x="313125" y="512333"/>
                  </a:lnTo>
                  <a:cubicBezTo>
                    <a:pt x="445911" y="509003"/>
                    <a:pt x="554394" y="400578"/>
                    <a:pt x="554394" y="266682"/>
                  </a:cubicBezTo>
                  <a:close/>
                </a:path>
              </a:pathLst>
            </a:custGeom>
            <a:solidFill>
              <a:srgbClr val="184183"/>
            </a:solidFill>
            <a:ln w="58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 dirty="0">
                <a:latin typeface="Roboto Light" pitchFamily="2" charset="0"/>
              </a:endParaRPr>
            </a:p>
          </p:txBody>
        </p:sp>
        <p:sp>
          <p:nvSpPr>
            <p:cNvPr id="62" name="Vrije vorm: vorm 61">
              <a:extLst>
                <a:ext uri="{FF2B5EF4-FFF2-40B4-BE49-F238E27FC236}">
                  <a16:creationId xmlns:a16="http://schemas.microsoft.com/office/drawing/2014/main" id="{A1E9B14B-CE47-184D-3291-62FD560FA525}"/>
                </a:ext>
              </a:extLst>
            </p:cNvPr>
            <p:cNvSpPr/>
            <p:nvPr/>
          </p:nvSpPr>
          <p:spPr>
            <a:xfrm>
              <a:off x="8910011" y="3072108"/>
              <a:ext cx="417534" cy="702662"/>
            </a:xfrm>
            <a:custGeom>
              <a:avLst/>
              <a:gdLst>
                <a:gd name="connsiteX0" fmla="*/ 426056 w 502409"/>
                <a:gd name="connsiteY0" fmla="*/ 434928 h 845495"/>
                <a:gd name="connsiteX1" fmla="*/ 268910 w 502409"/>
                <a:gd name="connsiteY1" fmla="*/ 365234 h 845495"/>
                <a:gd name="connsiteX2" fmla="*/ 107323 w 502409"/>
                <a:gd name="connsiteY2" fmla="*/ 221349 h 845495"/>
                <a:gd name="connsiteX3" fmla="*/ 247879 w 502409"/>
                <a:gd name="connsiteY3" fmla="*/ 78573 h 845495"/>
                <a:gd name="connsiteX4" fmla="*/ 397256 w 502409"/>
                <a:gd name="connsiteY4" fmla="*/ 221349 h 845495"/>
                <a:gd name="connsiteX5" fmla="*/ 482489 w 502409"/>
                <a:gd name="connsiteY5" fmla="*/ 221349 h 845495"/>
                <a:gd name="connsiteX6" fmla="*/ 257869 w 502409"/>
                <a:gd name="connsiteY6" fmla="*/ 0 h 845495"/>
                <a:gd name="connsiteX7" fmla="*/ 25478 w 502409"/>
                <a:gd name="connsiteY7" fmla="*/ 220239 h 845495"/>
                <a:gd name="connsiteX8" fmla="*/ 94062 w 502409"/>
                <a:gd name="connsiteY8" fmla="*/ 372946 h 845495"/>
                <a:gd name="connsiteX9" fmla="*/ 237948 w 502409"/>
                <a:gd name="connsiteY9" fmla="*/ 434928 h 845495"/>
                <a:gd name="connsiteX10" fmla="*/ 364074 w 502409"/>
                <a:gd name="connsiteY10" fmla="*/ 489141 h 845495"/>
                <a:gd name="connsiteX11" fmla="*/ 420506 w 502409"/>
                <a:gd name="connsiteY11" fmla="*/ 605336 h 845495"/>
                <a:gd name="connsiteX12" fmla="*/ 251209 w 502409"/>
                <a:gd name="connsiteY12" fmla="*/ 766922 h 845495"/>
                <a:gd name="connsiteX13" fmla="*/ 87402 w 502409"/>
                <a:gd name="connsiteY13" fmla="*/ 602064 h 845495"/>
                <a:gd name="connsiteX14" fmla="*/ 8 w 502409"/>
                <a:gd name="connsiteY14" fmla="*/ 602064 h 845495"/>
                <a:gd name="connsiteX15" fmla="*/ 253429 w 502409"/>
                <a:gd name="connsiteY15" fmla="*/ 845495 h 845495"/>
                <a:gd name="connsiteX16" fmla="*/ 502410 w 502409"/>
                <a:gd name="connsiteY16" fmla="*/ 606446 h 845495"/>
                <a:gd name="connsiteX17" fmla="*/ 426056 w 502409"/>
                <a:gd name="connsiteY17" fmla="*/ 434928 h 845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02409" h="845495">
                  <a:moveTo>
                    <a:pt x="426056" y="434928"/>
                  </a:moveTo>
                  <a:cubicBezTo>
                    <a:pt x="378503" y="391756"/>
                    <a:pt x="327562" y="381825"/>
                    <a:pt x="268910" y="365234"/>
                  </a:cubicBezTo>
                  <a:cubicBezTo>
                    <a:pt x="189226" y="343094"/>
                    <a:pt x="107323" y="319843"/>
                    <a:pt x="107323" y="221349"/>
                  </a:cubicBezTo>
                  <a:cubicBezTo>
                    <a:pt x="107323" y="143885"/>
                    <a:pt x="168196" y="78573"/>
                    <a:pt x="247879" y="78573"/>
                  </a:cubicBezTo>
                  <a:cubicBezTo>
                    <a:pt x="332002" y="78573"/>
                    <a:pt x="391765" y="138336"/>
                    <a:pt x="397256" y="221349"/>
                  </a:cubicBezTo>
                  <a:lnTo>
                    <a:pt x="482489" y="221349"/>
                  </a:lnTo>
                  <a:cubicBezTo>
                    <a:pt x="483599" y="96274"/>
                    <a:pt x="381775" y="0"/>
                    <a:pt x="257869" y="0"/>
                  </a:cubicBezTo>
                  <a:cubicBezTo>
                    <a:pt x="133963" y="0"/>
                    <a:pt x="25478" y="88505"/>
                    <a:pt x="25478" y="220239"/>
                  </a:cubicBezTo>
                  <a:cubicBezTo>
                    <a:pt x="25478" y="278891"/>
                    <a:pt x="48729" y="334214"/>
                    <a:pt x="94062" y="372946"/>
                  </a:cubicBezTo>
                  <a:cubicBezTo>
                    <a:pt x="135014" y="408347"/>
                    <a:pt x="187007" y="421667"/>
                    <a:pt x="237948" y="434928"/>
                  </a:cubicBezTo>
                  <a:cubicBezTo>
                    <a:pt x="284449" y="447079"/>
                    <a:pt x="326452" y="458179"/>
                    <a:pt x="364074" y="489141"/>
                  </a:cubicBezTo>
                  <a:cubicBezTo>
                    <a:pt x="398366" y="516831"/>
                    <a:pt x="420506" y="561054"/>
                    <a:pt x="420506" y="605336"/>
                  </a:cubicBezTo>
                  <a:cubicBezTo>
                    <a:pt x="420506" y="699390"/>
                    <a:pt x="344153" y="766922"/>
                    <a:pt x="251209" y="766922"/>
                  </a:cubicBezTo>
                  <a:cubicBezTo>
                    <a:pt x="158264" y="766922"/>
                    <a:pt x="89622" y="691678"/>
                    <a:pt x="87402" y="602064"/>
                  </a:cubicBezTo>
                  <a:lnTo>
                    <a:pt x="8" y="602064"/>
                  </a:lnTo>
                  <a:cubicBezTo>
                    <a:pt x="-1102" y="744839"/>
                    <a:pt x="113983" y="845495"/>
                    <a:pt x="253429" y="845495"/>
                  </a:cubicBezTo>
                  <a:cubicBezTo>
                    <a:pt x="392874" y="845495"/>
                    <a:pt x="502410" y="741451"/>
                    <a:pt x="502410" y="606446"/>
                  </a:cubicBezTo>
                  <a:cubicBezTo>
                    <a:pt x="502410" y="541133"/>
                    <a:pt x="474719" y="476989"/>
                    <a:pt x="426056" y="434928"/>
                  </a:cubicBezTo>
                  <a:close/>
                </a:path>
              </a:pathLst>
            </a:custGeom>
            <a:solidFill>
              <a:srgbClr val="184183"/>
            </a:solidFill>
            <a:ln w="58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 dirty="0">
                <a:latin typeface="Roboto Light" pitchFamily="2" charset="0"/>
              </a:endParaRPr>
            </a:p>
          </p:txBody>
        </p:sp>
        <p:sp>
          <p:nvSpPr>
            <p:cNvPr id="63" name="Vrije vorm: vorm 62">
              <a:extLst>
                <a:ext uri="{FF2B5EF4-FFF2-40B4-BE49-F238E27FC236}">
                  <a16:creationId xmlns:a16="http://schemas.microsoft.com/office/drawing/2014/main" id="{1494A286-E3CB-4B90-1EFC-CBF13A953767}"/>
                </a:ext>
              </a:extLst>
            </p:cNvPr>
            <p:cNvSpPr/>
            <p:nvPr/>
          </p:nvSpPr>
          <p:spPr>
            <a:xfrm>
              <a:off x="9443387" y="3083179"/>
              <a:ext cx="68066" cy="679649"/>
            </a:xfrm>
            <a:custGeom>
              <a:avLst/>
              <a:gdLst>
                <a:gd name="connsiteX0" fmla="*/ 0 w 81903"/>
                <a:gd name="connsiteY0" fmla="*/ 0 h 817804"/>
                <a:gd name="connsiteX1" fmla="*/ 81903 w 81903"/>
                <a:gd name="connsiteY1" fmla="*/ 0 h 817804"/>
                <a:gd name="connsiteX2" fmla="*/ 81903 w 81903"/>
                <a:gd name="connsiteY2" fmla="*/ 817804 h 817804"/>
                <a:gd name="connsiteX3" fmla="*/ 0 w 81903"/>
                <a:gd name="connsiteY3" fmla="*/ 817804 h 817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3" h="817804">
                  <a:moveTo>
                    <a:pt x="0" y="0"/>
                  </a:moveTo>
                  <a:lnTo>
                    <a:pt x="81903" y="0"/>
                  </a:lnTo>
                  <a:lnTo>
                    <a:pt x="81903" y="817804"/>
                  </a:lnTo>
                  <a:lnTo>
                    <a:pt x="0" y="817804"/>
                  </a:lnTo>
                  <a:close/>
                </a:path>
              </a:pathLst>
            </a:custGeom>
            <a:solidFill>
              <a:srgbClr val="184183"/>
            </a:solidFill>
            <a:ln w="58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 dirty="0">
                <a:latin typeface="Roboto Light" pitchFamily="2" charset="0"/>
              </a:endParaRPr>
            </a:p>
          </p:txBody>
        </p:sp>
        <p:sp>
          <p:nvSpPr>
            <p:cNvPr id="64" name="Vrije vorm: vorm 63">
              <a:extLst>
                <a:ext uri="{FF2B5EF4-FFF2-40B4-BE49-F238E27FC236}">
                  <a16:creationId xmlns:a16="http://schemas.microsoft.com/office/drawing/2014/main" id="{BBEB69DB-3D92-1686-6B15-576B22FEE818}"/>
                </a:ext>
              </a:extLst>
            </p:cNvPr>
            <p:cNvSpPr/>
            <p:nvPr/>
          </p:nvSpPr>
          <p:spPr>
            <a:xfrm>
              <a:off x="9613504" y="3083179"/>
              <a:ext cx="378930" cy="679649"/>
            </a:xfrm>
            <a:custGeom>
              <a:avLst/>
              <a:gdLst>
                <a:gd name="connsiteX0" fmla="*/ 0 w 455958"/>
                <a:gd name="connsiteY0" fmla="*/ 74133 h 817804"/>
                <a:gd name="connsiteX1" fmla="*/ 188108 w 455958"/>
                <a:gd name="connsiteY1" fmla="*/ 74133 h 817804"/>
                <a:gd name="connsiteX2" fmla="*/ 188108 w 455958"/>
                <a:gd name="connsiteY2" fmla="*/ 817805 h 817804"/>
                <a:gd name="connsiteX3" fmla="*/ 270011 w 455958"/>
                <a:gd name="connsiteY3" fmla="*/ 817805 h 817804"/>
                <a:gd name="connsiteX4" fmla="*/ 270011 w 455958"/>
                <a:gd name="connsiteY4" fmla="*/ 74133 h 817804"/>
                <a:gd name="connsiteX5" fmla="*/ 455958 w 455958"/>
                <a:gd name="connsiteY5" fmla="*/ 74133 h 817804"/>
                <a:gd name="connsiteX6" fmla="*/ 455958 w 455958"/>
                <a:gd name="connsiteY6" fmla="*/ 0 h 817804"/>
                <a:gd name="connsiteX7" fmla="*/ 0 w 455958"/>
                <a:gd name="connsiteY7" fmla="*/ 0 h 817804"/>
                <a:gd name="connsiteX8" fmla="*/ 0 w 455958"/>
                <a:gd name="connsiteY8" fmla="*/ 74133 h 817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5958" h="817804">
                  <a:moveTo>
                    <a:pt x="0" y="74133"/>
                  </a:moveTo>
                  <a:lnTo>
                    <a:pt x="188108" y="74133"/>
                  </a:lnTo>
                  <a:lnTo>
                    <a:pt x="188108" y="817805"/>
                  </a:lnTo>
                  <a:lnTo>
                    <a:pt x="270011" y="817805"/>
                  </a:lnTo>
                  <a:lnTo>
                    <a:pt x="270011" y="74133"/>
                  </a:lnTo>
                  <a:lnTo>
                    <a:pt x="455958" y="74133"/>
                  </a:lnTo>
                  <a:lnTo>
                    <a:pt x="455958" y="0"/>
                  </a:lnTo>
                  <a:lnTo>
                    <a:pt x="0" y="0"/>
                  </a:lnTo>
                  <a:lnTo>
                    <a:pt x="0" y="74133"/>
                  </a:lnTo>
                  <a:close/>
                </a:path>
              </a:pathLst>
            </a:custGeom>
            <a:solidFill>
              <a:srgbClr val="184183"/>
            </a:solidFill>
            <a:ln w="58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 dirty="0">
                <a:latin typeface="Roboto Light" pitchFamily="2" charset="0"/>
              </a:endParaRPr>
            </a:p>
          </p:txBody>
        </p:sp>
        <p:sp>
          <p:nvSpPr>
            <p:cNvPr id="65" name="Vrije vorm: vorm 64">
              <a:extLst>
                <a:ext uri="{FF2B5EF4-FFF2-40B4-BE49-F238E27FC236}">
                  <a16:creationId xmlns:a16="http://schemas.microsoft.com/office/drawing/2014/main" id="{5CAD17FC-8ED5-16D8-B1FC-49BC58D6176A}"/>
                </a:ext>
              </a:extLst>
            </p:cNvPr>
            <p:cNvSpPr/>
            <p:nvPr/>
          </p:nvSpPr>
          <p:spPr>
            <a:xfrm>
              <a:off x="10094486" y="3083179"/>
              <a:ext cx="371552" cy="679649"/>
            </a:xfrm>
            <a:custGeom>
              <a:avLst/>
              <a:gdLst>
                <a:gd name="connsiteX0" fmla="*/ 0 w 447079"/>
                <a:gd name="connsiteY0" fmla="*/ 817805 h 817804"/>
                <a:gd name="connsiteX1" fmla="*/ 447079 w 447079"/>
                <a:gd name="connsiteY1" fmla="*/ 817805 h 817804"/>
                <a:gd name="connsiteX2" fmla="*/ 447079 w 447079"/>
                <a:gd name="connsiteY2" fmla="*/ 743671 h 817804"/>
                <a:gd name="connsiteX3" fmla="*/ 81903 w 447079"/>
                <a:gd name="connsiteY3" fmla="*/ 743671 h 817804"/>
                <a:gd name="connsiteX4" fmla="*/ 81903 w 447079"/>
                <a:gd name="connsiteY4" fmla="*/ 442639 h 817804"/>
                <a:gd name="connsiteX5" fmla="*/ 434870 w 447079"/>
                <a:gd name="connsiteY5" fmla="*/ 442639 h 817804"/>
                <a:gd name="connsiteX6" fmla="*/ 434870 w 447079"/>
                <a:gd name="connsiteY6" fmla="*/ 368506 h 817804"/>
                <a:gd name="connsiteX7" fmla="*/ 81903 w 447079"/>
                <a:gd name="connsiteY7" fmla="*/ 368506 h 817804"/>
                <a:gd name="connsiteX8" fmla="*/ 81903 w 447079"/>
                <a:gd name="connsiteY8" fmla="*/ 74133 h 817804"/>
                <a:gd name="connsiteX9" fmla="*/ 447079 w 447079"/>
                <a:gd name="connsiteY9" fmla="*/ 74133 h 817804"/>
                <a:gd name="connsiteX10" fmla="*/ 447079 w 447079"/>
                <a:gd name="connsiteY10" fmla="*/ 0 h 817804"/>
                <a:gd name="connsiteX11" fmla="*/ 0 w 447079"/>
                <a:gd name="connsiteY11" fmla="*/ 0 h 817804"/>
                <a:gd name="connsiteX12" fmla="*/ 0 w 447079"/>
                <a:gd name="connsiteY12" fmla="*/ 817805 h 817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7079" h="817804">
                  <a:moveTo>
                    <a:pt x="0" y="817805"/>
                  </a:moveTo>
                  <a:lnTo>
                    <a:pt x="447079" y="817805"/>
                  </a:lnTo>
                  <a:lnTo>
                    <a:pt x="447079" y="743671"/>
                  </a:lnTo>
                  <a:lnTo>
                    <a:pt x="81903" y="743671"/>
                  </a:lnTo>
                  <a:lnTo>
                    <a:pt x="81903" y="442639"/>
                  </a:lnTo>
                  <a:lnTo>
                    <a:pt x="434870" y="442639"/>
                  </a:lnTo>
                  <a:lnTo>
                    <a:pt x="434870" y="368506"/>
                  </a:lnTo>
                  <a:lnTo>
                    <a:pt x="81903" y="368506"/>
                  </a:lnTo>
                  <a:lnTo>
                    <a:pt x="81903" y="74133"/>
                  </a:lnTo>
                  <a:lnTo>
                    <a:pt x="447079" y="74133"/>
                  </a:lnTo>
                  <a:lnTo>
                    <a:pt x="447079" y="0"/>
                  </a:lnTo>
                  <a:lnTo>
                    <a:pt x="0" y="0"/>
                  </a:lnTo>
                  <a:lnTo>
                    <a:pt x="0" y="817805"/>
                  </a:lnTo>
                  <a:close/>
                </a:path>
              </a:pathLst>
            </a:custGeom>
            <a:solidFill>
              <a:srgbClr val="184183"/>
            </a:solidFill>
            <a:ln w="58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 dirty="0">
                <a:latin typeface="Roboto Light" pitchFamily="2" charset="0"/>
              </a:endParaRPr>
            </a:p>
          </p:txBody>
        </p:sp>
        <p:sp>
          <p:nvSpPr>
            <p:cNvPr id="66" name="Vrije vorm: vorm 65">
              <a:extLst>
                <a:ext uri="{FF2B5EF4-FFF2-40B4-BE49-F238E27FC236}">
                  <a16:creationId xmlns:a16="http://schemas.microsoft.com/office/drawing/2014/main" id="{6CE5401E-E03C-BE9C-A837-3E8DE88A6EF5}"/>
                </a:ext>
              </a:extLst>
            </p:cNvPr>
            <p:cNvSpPr/>
            <p:nvPr/>
          </p:nvSpPr>
          <p:spPr>
            <a:xfrm>
              <a:off x="10613145" y="3083179"/>
              <a:ext cx="68066" cy="679649"/>
            </a:xfrm>
            <a:custGeom>
              <a:avLst/>
              <a:gdLst>
                <a:gd name="connsiteX0" fmla="*/ 0 w 81903"/>
                <a:gd name="connsiteY0" fmla="*/ 0 h 817804"/>
                <a:gd name="connsiteX1" fmla="*/ 81904 w 81903"/>
                <a:gd name="connsiteY1" fmla="*/ 0 h 817804"/>
                <a:gd name="connsiteX2" fmla="*/ 81904 w 81903"/>
                <a:gd name="connsiteY2" fmla="*/ 817804 h 817804"/>
                <a:gd name="connsiteX3" fmla="*/ 0 w 81903"/>
                <a:gd name="connsiteY3" fmla="*/ 817804 h 817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3" h="817804">
                  <a:moveTo>
                    <a:pt x="0" y="0"/>
                  </a:moveTo>
                  <a:lnTo>
                    <a:pt x="81904" y="0"/>
                  </a:lnTo>
                  <a:lnTo>
                    <a:pt x="81904" y="817804"/>
                  </a:lnTo>
                  <a:lnTo>
                    <a:pt x="0" y="817804"/>
                  </a:lnTo>
                  <a:close/>
                </a:path>
              </a:pathLst>
            </a:custGeom>
            <a:solidFill>
              <a:srgbClr val="184183"/>
            </a:solidFill>
            <a:ln w="58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 dirty="0">
                <a:latin typeface="Roboto Light" pitchFamily="2" charset="0"/>
              </a:endParaRPr>
            </a:p>
          </p:txBody>
        </p:sp>
        <p:sp>
          <p:nvSpPr>
            <p:cNvPr id="67" name="Vrije vorm: vorm 66">
              <a:extLst>
                <a:ext uri="{FF2B5EF4-FFF2-40B4-BE49-F238E27FC236}">
                  <a16:creationId xmlns:a16="http://schemas.microsoft.com/office/drawing/2014/main" id="{FFAC2322-3449-7BD3-E266-B0348ADCC7E9}"/>
                </a:ext>
              </a:extLst>
            </p:cNvPr>
            <p:cNvSpPr/>
            <p:nvPr/>
          </p:nvSpPr>
          <p:spPr>
            <a:xfrm>
              <a:off x="10783263" y="3083179"/>
              <a:ext cx="378930" cy="679649"/>
            </a:xfrm>
            <a:custGeom>
              <a:avLst/>
              <a:gdLst>
                <a:gd name="connsiteX0" fmla="*/ 0 w 455958"/>
                <a:gd name="connsiteY0" fmla="*/ 0 h 817804"/>
                <a:gd name="connsiteX1" fmla="*/ 0 w 455958"/>
                <a:gd name="connsiteY1" fmla="*/ 74133 h 817804"/>
                <a:gd name="connsiteX2" fmla="*/ 188167 w 455958"/>
                <a:gd name="connsiteY2" fmla="*/ 74133 h 817804"/>
                <a:gd name="connsiteX3" fmla="*/ 188167 w 455958"/>
                <a:gd name="connsiteY3" fmla="*/ 817805 h 817804"/>
                <a:gd name="connsiteX4" fmla="*/ 270011 w 455958"/>
                <a:gd name="connsiteY4" fmla="*/ 817805 h 817804"/>
                <a:gd name="connsiteX5" fmla="*/ 270011 w 455958"/>
                <a:gd name="connsiteY5" fmla="*/ 74133 h 817804"/>
                <a:gd name="connsiteX6" fmla="*/ 455959 w 455958"/>
                <a:gd name="connsiteY6" fmla="*/ 74133 h 817804"/>
                <a:gd name="connsiteX7" fmla="*/ 455959 w 455958"/>
                <a:gd name="connsiteY7" fmla="*/ 0 h 817804"/>
                <a:gd name="connsiteX8" fmla="*/ 0 w 455958"/>
                <a:gd name="connsiteY8" fmla="*/ 0 h 817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5958" h="817804">
                  <a:moveTo>
                    <a:pt x="0" y="0"/>
                  </a:moveTo>
                  <a:lnTo>
                    <a:pt x="0" y="74133"/>
                  </a:lnTo>
                  <a:lnTo>
                    <a:pt x="188167" y="74133"/>
                  </a:lnTo>
                  <a:lnTo>
                    <a:pt x="188167" y="817805"/>
                  </a:lnTo>
                  <a:lnTo>
                    <a:pt x="270011" y="817805"/>
                  </a:lnTo>
                  <a:lnTo>
                    <a:pt x="270011" y="74133"/>
                  </a:lnTo>
                  <a:lnTo>
                    <a:pt x="455959" y="74133"/>
                  </a:lnTo>
                  <a:lnTo>
                    <a:pt x="4559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4183"/>
            </a:solidFill>
            <a:ln w="58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 dirty="0">
                <a:latin typeface="Roboto Light" pitchFamily="2" charset="0"/>
              </a:endParaRPr>
            </a:p>
          </p:txBody>
        </p:sp>
        <p:sp>
          <p:nvSpPr>
            <p:cNvPr id="68" name="Vrije vorm: vorm 67">
              <a:extLst>
                <a:ext uri="{FF2B5EF4-FFF2-40B4-BE49-F238E27FC236}">
                  <a16:creationId xmlns:a16="http://schemas.microsoft.com/office/drawing/2014/main" id="{4535B761-5FD6-5036-329F-5EE0000C4247}"/>
                </a:ext>
              </a:extLst>
            </p:cNvPr>
            <p:cNvSpPr/>
            <p:nvPr/>
          </p:nvSpPr>
          <p:spPr>
            <a:xfrm>
              <a:off x="5617712" y="4057816"/>
              <a:ext cx="430393" cy="679649"/>
            </a:xfrm>
            <a:custGeom>
              <a:avLst/>
              <a:gdLst>
                <a:gd name="connsiteX0" fmla="*/ 417169 w 517882"/>
                <a:gd name="connsiteY0" fmla="*/ 773465 h 817804"/>
                <a:gd name="connsiteX1" fmla="*/ 517883 w 517882"/>
                <a:gd name="connsiteY1" fmla="*/ 586466 h 817804"/>
                <a:gd name="connsiteX2" fmla="*/ 382877 w 517882"/>
                <a:gd name="connsiteY2" fmla="*/ 380657 h 817804"/>
                <a:gd name="connsiteX3" fmla="*/ 473601 w 517882"/>
                <a:gd name="connsiteY3" fmla="*/ 216909 h 817804"/>
                <a:gd name="connsiteX4" fmla="*/ 377327 w 517882"/>
                <a:gd name="connsiteY4" fmla="*/ 40952 h 817804"/>
                <a:gd name="connsiteX5" fmla="*/ 191438 w 517882"/>
                <a:gd name="connsiteY5" fmla="*/ 0 h 817804"/>
                <a:gd name="connsiteX6" fmla="*/ 0 w 517882"/>
                <a:gd name="connsiteY6" fmla="*/ 0 h 817804"/>
                <a:gd name="connsiteX7" fmla="*/ 0 w 517882"/>
                <a:gd name="connsiteY7" fmla="*/ 817804 h 817804"/>
                <a:gd name="connsiteX8" fmla="*/ 192548 w 517882"/>
                <a:gd name="connsiteY8" fmla="*/ 817804 h 817804"/>
                <a:gd name="connsiteX9" fmla="*/ 417169 w 517882"/>
                <a:gd name="connsiteY9" fmla="*/ 773523 h 817804"/>
                <a:gd name="connsiteX10" fmla="*/ 81845 w 517882"/>
                <a:gd name="connsiteY10" fmla="*/ 74075 h 817804"/>
                <a:gd name="connsiteX11" fmla="*/ 177009 w 517882"/>
                <a:gd name="connsiteY11" fmla="*/ 74075 h 817804"/>
                <a:gd name="connsiteX12" fmla="*/ 326386 w 517882"/>
                <a:gd name="connsiteY12" fmla="*/ 98436 h 817804"/>
                <a:gd name="connsiteX13" fmla="*/ 391698 w 517882"/>
                <a:gd name="connsiteY13" fmla="*/ 211301 h 817804"/>
                <a:gd name="connsiteX14" fmla="*/ 325276 w 517882"/>
                <a:gd name="connsiteY14" fmla="*/ 325276 h 817804"/>
                <a:gd name="connsiteX15" fmla="*/ 170349 w 517882"/>
                <a:gd name="connsiteY15" fmla="*/ 349637 h 817804"/>
                <a:gd name="connsiteX16" fmla="*/ 81845 w 517882"/>
                <a:gd name="connsiteY16" fmla="*/ 349637 h 817804"/>
                <a:gd name="connsiteX17" fmla="*/ 81845 w 517882"/>
                <a:gd name="connsiteY17" fmla="*/ 74075 h 817804"/>
                <a:gd name="connsiteX18" fmla="*/ 81845 w 517882"/>
                <a:gd name="connsiteY18" fmla="*/ 743554 h 817804"/>
                <a:gd name="connsiteX19" fmla="*/ 81845 w 517882"/>
                <a:gd name="connsiteY19" fmla="*/ 423770 h 817804"/>
                <a:gd name="connsiteX20" fmla="*/ 168188 w 517882"/>
                <a:gd name="connsiteY20" fmla="*/ 423770 h 817804"/>
                <a:gd name="connsiteX21" fmla="*/ 333046 w 517882"/>
                <a:gd name="connsiteY21" fmla="*/ 440361 h 817804"/>
                <a:gd name="connsiteX22" fmla="*/ 434869 w 517882"/>
                <a:gd name="connsiteY22" fmla="*/ 587518 h 817804"/>
                <a:gd name="connsiteX23" fmla="*/ 355186 w 517882"/>
                <a:gd name="connsiteY23" fmla="*/ 719194 h 817804"/>
                <a:gd name="connsiteX24" fmla="*/ 182559 w 517882"/>
                <a:gd name="connsiteY24" fmla="*/ 743554 h 817804"/>
                <a:gd name="connsiteX25" fmla="*/ 81845 w 517882"/>
                <a:gd name="connsiteY25" fmla="*/ 743554 h 817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17882" h="817804">
                  <a:moveTo>
                    <a:pt x="417169" y="773465"/>
                  </a:moveTo>
                  <a:cubicBezTo>
                    <a:pt x="480261" y="733623"/>
                    <a:pt x="517883" y="660600"/>
                    <a:pt x="517883" y="586466"/>
                  </a:cubicBezTo>
                  <a:cubicBezTo>
                    <a:pt x="517883" y="492412"/>
                    <a:pt x="469220" y="416059"/>
                    <a:pt x="382877" y="380657"/>
                  </a:cubicBezTo>
                  <a:cubicBezTo>
                    <a:pt x="439309" y="340815"/>
                    <a:pt x="473601" y="287712"/>
                    <a:pt x="473601" y="216909"/>
                  </a:cubicBezTo>
                  <a:cubicBezTo>
                    <a:pt x="473601" y="146105"/>
                    <a:pt x="435979" y="79683"/>
                    <a:pt x="377327" y="40952"/>
                  </a:cubicBezTo>
                  <a:cubicBezTo>
                    <a:pt x="320894" y="4440"/>
                    <a:pt x="256692" y="0"/>
                    <a:pt x="191438" y="0"/>
                  </a:cubicBezTo>
                  <a:lnTo>
                    <a:pt x="0" y="0"/>
                  </a:lnTo>
                  <a:lnTo>
                    <a:pt x="0" y="817804"/>
                  </a:lnTo>
                  <a:lnTo>
                    <a:pt x="192548" y="817804"/>
                  </a:lnTo>
                  <a:cubicBezTo>
                    <a:pt x="274451" y="816694"/>
                    <a:pt x="345255" y="818914"/>
                    <a:pt x="417169" y="773523"/>
                  </a:cubicBezTo>
                  <a:close/>
                  <a:moveTo>
                    <a:pt x="81845" y="74075"/>
                  </a:moveTo>
                  <a:lnTo>
                    <a:pt x="177009" y="74075"/>
                  </a:lnTo>
                  <a:cubicBezTo>
                    <a:pt x="225672" y="71855"/>
                    <a:pt x="284324" y="72965"/>
                    <a:pt x="326386" y="98436"/>
                  </a:cubicBezTo>
                  <a:cubicBezTo>
                    <a:pt x="364007" y="121686"/>
                    <a:pt x="391698" y="167019"/>
                    <a:pt x="391698" y="211301"/>
                  </a:cubicBezTo>
                  <a:cubicBezTo>
                    <a:pt x="391698" y="255582"/>
                    <a:pt x="365117" y="304245"/>
                    <a:pt x="325276" y="325276"/>
                  </a:cubicBezTo>
                  <a:cubicBezTo>
                    <a:pt x="278775" y="350747"/>
                    <a:pt x="222342" y="349637"/>
                    <a:pt x="170349" y="349637"/>
                  </a:cubicBezTo>
                  <a:lnTo>
                    <a:pt x="81845" y="349637"/>
                  </a:lnTo>
                  <a:lnTo>
                    <a:pt x="81845" y="74075"/>
                  </a:lnTo>
                  <a:close/>
                  <a:moveTo>
                    <a:pt x="81845" y="743554"/>
                  </a:moveTo>
                  <a:lnTo>
                    <a:pt x="81845" y="423770"/>
                  </a:lnTo>
                  <a:lnTo>
                    <a:pt x="168188" y="423770"/>
                  </a:lnTo>
                  <a:cubicBezTo>
                    <a:pt x="222400" y="423770"/>
                    <a:pt x="282163" y="422660"/>
                    <a:pt x="333046" y="440361"/>
                  </a:cubicBezTo>
                  <a:cubicBezTo>
                    <a:pt x="396138" y="462502"/>
                    <a:pt x="435979" y="517824"/>
                    <a:pt x="434869" y="587518"/>
                  </a:cubicBezTo>
                  <a:cubicBezTo>
                    <a:pt x="435979" y="639511"/>
                    <a:pt x="401688" y="694833"/>
                    <a:pt x="355186" y="719194"/>
                  </a:cubicBezTo>
                  <a:cubicBezTo>
                    <a:pt x="305414" y="744664"/>
                    <a:pt x="237881" y="744664"/>
                    <a:pt x="182559" y="743554"/>
                  </a:cubicBezTo>
                  <a:lnTo>
                    <a:pt x="81845" y="743554"/>
                  </a:lnTo>
                  <a:close/>
                </a:path>
              </a:pathLst>
            </a:custGeom>
            <a:solidFill>
              <a:srgbClr val="184183"/>
            </a:solidFill>
            <a:ln w="58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 dirty="0">
                <a:latin typeface="Roboto Light" pitchFamily="2" charset="0"/>
              </a:endParaRPr>
            </a:p>
          </p:txBody>
        </p:sp>
        <p:sp>
          <p:nvSpPr>
            <p:cNvPr id="69" name="Vrije vorm: vorm 68">
              <a:extLst>
                <a:ext uri="{FF2B5EF4-FFF2-40B4-BE49-F238E27FC236}">
                  <a16:creationId xmlns:a16="http://schemas.microsoft.com/office/drawing/2014/main" id="{8EFD1C60-294B-6DE2-7E5B-D9517834041B}"/>
                </a:ext>
              </a:extLst>
            </p:cNvPr>
            <p:cNvSpPr/>
            <p:nvPr/>
          </p:nvSpPr>
          <p:spPr>
            <a:xfrm>
              <a:off x="6171326" y="4057768"/>
              <a:ext cx="460737" cy="679649"/>
            </a:xfrm>
            <a:custGeom>
              <a:avLst/>
              <a:gdLst>
                <a:gd name="connsiteX0" fmla="*/ 554394 w 554394"/>
                <a:gd name="connsiteY0" fmla="*/ 266682 h 817804"/>
                <a:gd name="connsiteX1" fmla="*/ 427158 w 554394"/>
                <a:gd name="connsiteY1" fmla="*/ 39842 h 817804"/>
                <a:gd name="connsiteX2" fmla="*/ 194768 w 554394"/>
                <a:gd name="connsiteY2" fmla="*/ 0 h 817804"/>
                <a:gd name="connsiteX3" fmla="*/ 0 w 554394"/>
                <a:gd name="connsiteY3" fmla="*/ 0 h 817804"/>
                <a:gd name="connsiteX4" fmla="*/ 0 w 554394"/>
                <a:gd name="connsiteY4" fmla="*/ 817805 h 817804"/>
                <a:gd name="connsiteX5" fmla="*/ 81903 w 554394"/>
                <a:gd name="connsiteY5" fmla="*/ 817805 h 817804"/>
                <a:gd name="connsiteX6" fmla="*/ 81903 w 554394"/>
                <a:gd name="connsiteY6" fmla="*/ 74133 h 817804"/>
                <a:gd name="connsiteX7" fmla="*/ 211359 w 554394"/>
                <a:gd name="connsiteY7" fmla="*/ 74133 h 817804"/>
                <a:gd name="connsiteX8" fmla="*/ 396137 w 554394"/>
                <a:gd name="connsiteY8" fmla="*/ 112865 h 817804"/>
                <a:gd name="connsiteX9" fmla="*/ 472491 w 554394"/>
                <a:gd name="connsiteY9" fmla="*/ 258912 h 817804"/>
                <a:gd name="connsiteX10" fmla="*/ 366227 w 554394"/>
                <a:gd name="connsiteY10" fmla="*/ 424880 h 817804"/>
                <a:gd name="connsiteX11" fmla="*/ 188050 w 554394"/>
                <a:gd name="connsiteY11" fmla="*/ 447020 h 817804"/>
                <a:gd name="connsiteX12" fmla="*/ 163690 w 554394"/>
                <a:gd name="connsiteY12" fmla="*/ 447020 h 817804"/>
                <a:gd name="connsiteX13" fmla="*/ 441470 w 554394"/>
                <a:gd name="connsiteY13" fmla="*/ 817746 h 817804"/>
                <a:gd name="connsiteX14" fmla="*/ 543295 w 554394"/>
                <a:gd name="connsiteY14" fmla="*/ 817746 h 817804"/>
                <a:gd name="connsiteX15" fmla="*/ 313125 w 554394"/>
                <a:gd name="connsiteY15" fmla="*/ 512333 h 817804"/>
                <a:gd name="connsiteX16" fmla="*/ 554336 w 554394"/>
                <a:gd name="connsiteY16" fmla="*/ 266682 h 817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54394" h="817804">
                  <a:moveTo>
                    <a:pt x="554394" y="266682"/>
                  </a:moveTo>
                  <a:cubicBezTo>
                    <a:pt x="554394" y="171518"/>
                    <a:pt x="510113" y="87394"/>
                    <a:pt x="427158" y="39842"/>
                  </a:cubicBezTo>
                  <a:cubicBezTo>
                    <a:pt x="358575" y="1110"/>
                    <a:pt x="272231" y="0"/>
                    <a:pt x="194768" y="0"/>
                  </a:cubicBezTo>
                  <a:lnTo>
                    <a:pt x="0" y="0"/>
                  </a:lnTo>
                  <a:lnTo>
                    <a:pt x="0" y="817805"/>
                  </a:lnTo>
                  <a:lnTo>
                    <a:pt x="81903" y="817805"/>
                  </a:lnTo>
                  <a:lnTo>
                    <a:pt x="81903" y="74133"/>
                  </a:lnTo>
                  <a:lnTo>
                    <a:pt x="211359" y="74133"/>
                  </a:lnTo>
                  <a:cubicBezTo>
                    <a:pt x="275561" y="74133"/>
                    <a:pt x="341925" y="74133"/>
                    <a:pt x="396137" y="112865"/>
                  </a:cubicBezTo>
                  <a:cubicBezTo>
                    <a:pt x="442639" y="144937"/>
                    <a:pt x="472491" y="202480"/>
                    <a:pt x="472491" y="258912"/>
                  </a:cubicBezTo>
                  <a:cubicBezTo>
                    <a:pt x="472491" y="331935"/>
                    <a:pt x="433759" y="393918"/>
                    <a:pt x="366227" y="424880"/>
                  </a:cubicBezTo>
                  <a:cubicBezTo>
                    <a:pt x="312015" y="449240"/>
                    <a:pt x="245593" y="447020"/>
                    <a:pt x="188050" y="447020"/>
                  </a:cubicBezTo>
                  <a:lnTo>
                    <a:pt x="163690" y="447020"/>
                  </a:lnTo>
                  <a:lnTo>
                    <a:pt x="441470" y="817746"/>
                  </a:lnTo>
                  <a:lnTo>
                    <a:pt x="543295" y="817746"/>
                  </a:lnTo>
                  <a:lnTo>
                    <a:pt x="313125" y="512333"/>
                  </a:lnTo>
                  <a:cubicBezTo>
                    <a:pt x="445910" y="509003"/>
                    <a:pt x="554336" y="400577"/>
                    <a:pt x="554336" y="266682"/>
                  </a:cubicBezTo>
                  <a:close/>
                </a:path>
              </a:pathLst>
            </a:custGeom>
            <a:solidFill>
              <a:srgbClr val="184183"/>
            </a:solidFill>
            <a:ln w="58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 dirty="0">
                <a:latin typeface="Roboto Light" pitchFamily="2" charset="0"/>
              </a:endParaRPr>
            </a:p>
          </p:txBody>
        </p:sp>
        <p:sp>
          <p:nvSpPr>
            <p:cNvPr id="70" name="Vrije vorm: vorm 69">
              <a:extLst>
                <a:ext uri="{FF2B5EF4-FFF2-40B4-BE49-F238E27FC236}">
                  <a16:creationId xmlns:a16="http://schemas.microsoft.com/office/drawing/2014/main" id="{50C086F7-A401-A121-2059-04557A74E695}"/>
                </a:ext>
              </a:extLst>
            </p:cNvPr>
            <p:cNvSpPr/>
            <p:nvPr/>
          </p:nvSpPr>
          <p:spPr>
            <a:xfrm>
              <a:off x="6755282" y="4057768"/>
              <a:ext cx="462631" cy="691593"/>
            </a:xfrm>
            <a:custGeom>
              <a:avLst/>
              <a:gdLst>
                <a:gd name="connsiteX0" fmla="*/ 278891 w 556672"/>
                <a:gd name="connsiteY0" fmla="*/ 832175 h 832175"/>
                <a:gd name="connsiteX1" fmla="*/ 495800 w 556672"/>
                <a:gd name="connsiteY1" fmla="*/ 728132 h 832175"/>
                <a:gd name="connsiteX2" fmla="*/ 556672 w 556672"/>
                <a:gd name="connsiteY2" fmla="*/ 496852 h 832175"/>
                <a:gd name="connsiteX3" fmla="*/ 556672 w 556672"/>
                <a:gd name="connsiteY3" fmla="*/ 0 h 832175"/>
                <a:gd name="connsiteX4" fmla="*/ 474769 w 556672"/>
                <a:gd name="connsiteY4" fmla="*/ 0 h 832175"/>
                <a:gd name="connsiteX5" fmla="*/ 474769 w 556672"/>
                <a:gd name="connsiteY5" fmla="*/ 496852 h 832175"/>
                <a:gd name="connsiteX6" fmla="*/ 429378 w 556672"/>
                <a:gd name="connsiteY6" fmla="*/ 679469 h 832175"/>
                <a:gd name="connsiteX7" fmla="*/ 278891 w 556672"/>
                <a:gd name="connsiteY7" fmla="*/ 753602 h 832175"/>
                <a:gd name="connsiteX8" fmla="*/ 119525 w 556672"/>
                <a:gd name="connsiteY8" fmla="*/ 668369 h 832175"/>
                <a:gd name="connsiteX9" fmla="*/ 81903 w 556672"/>
                <a:gd name="connsiteY9" fmla="*/ 496852 h 832175"/>
                <a:gd name="connsiteX10" fmla="*/ 81903 w 556672"/>
                <a:gd name="connsiteY10" fmla="*/ 0 h 832175"/>
                <a:gd name="connsiteX11" fmla="*/ 0 w 556672"/>
                <a:gd name="connsiteY11" fmla="*/ 0 h 832175"/>
                <a:gd name="connsiteX12" fmla="*/ 0 w 556672"/>
                <a:gd name="connsiteY12" fmla="*/ 496852 h 832175"/>
                <a:gd name="connsiteX13" fmla="*/ 65312 w 556672"/>
                <a:gd name="connsiteY13" fmla="*/ 734791 h 832175"/>
                <a:gd name="connsiteX14" fmla="*/ 278891 w 556672"/>
                <a:gd name="connsiteY14" fmla="*/ 832175 h 832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6672" h="832175">
                  <a:moveTo>
                    <a:pt x="278891" y="832175"/>
                  </a:moveTo>
                  <a:cubicBezTo>
                    <a:pt x="363014" y="832175"/>
                    <a:pt x="444858" y="795664"/>
                    <a:pt x="495800" y="728132"/>
                  </a:cubicBezTo>
                  <a:cubicBezTo>
                    <a:pt x="548903" y="659548"/>
                    <a:pt x="556672" y="579865"/>
                    <a:pt x="556672" y="496852"/>
                  </a:cubicBezTo>
                  <a:lnTo>
                    <a:pt x="556672" y="0"/>
                  </a:lnTo>
                  <a:lnTo>
                    <a:pt x="474769" y="0"/>
                  </a:lnTo>
                  <a:lnTo>
                    <a:pt x="474769" y="496852"/>
                  </a:lnTo>
                  <a:cubicBezTo>
                    <a:pt x="474769" y="561054"/>
                    <a:pt x="469219" y="626308"/>
                    <a:pt x="429378" y="679469"/>
                  </a:cubicBezTo>
                  <a:cubicBezTo>
                    <a:pt x="395086" y="727080"/>
                    <a:pt x="336434" y="753602"/>
                    <a:pt x="278891" y="753602"/>
                  </a:cubicBezTo>
                  <a:cubicBezTo>
                    <a:pt x="214689" y="753602"/>
                    <a:pt x="153875" y="722640"/>
                    <a:pt x="119525" y="668369"/>
                  </a:cubicBezTo>
                  <a:cubicBezTo>
                    <a:pt x="87453" y="617486"/>
                    <a:pt x="81903" y="555504"/>
                    <a:pt x="81903" y="496852"/>
                  </a:cubicBezTo>
                  <a:lnTo>
                    <a:pt x="81903" y="0"/>
                  </a:lnTo>
                  <a:lnTo>
                    <a:pt x="0" y="0"/>
                  </a:lnTo>
                  <a:lnTo>
                    <a:pt x="0" y="496852"/>
                  </a:lnTo>
                  <a:cubicBezTo>
                    <a:pt x="0" y="583136"/>
                    <a:pt x="8879" y="665039"/>
                    <a:pt x="65312" y="734791"/>
                  </a:cubicBezTo>
                  <a:cubicBezTo>
                    <a:pt x="117305" y="797884"/>
                    <a:pt x="196988" y="832175"/>
                    <a:pt x="278891" y="832175"/>
                  </a:cubicBezTo>
                  <a:close/>
                </a:path>
              </a:pathLst>
            </a:custGeom>
            <a:solidFill>
              <a:srgbClr val="184183"/>
            </a:solidFill>
            <a:ln w="58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 dirty="0">
                <a:latin typeface="Roboto Light" pitchFamily="2" charset="0"/>
              </a:endParaRPr>
            </a:p>
          </p:txBody>
        </p:sp>
        <p:sp>
          <p:nvSpPr>
            <p:cNvPr id="71" name="Vrije vorm: vorm 70">
              <a:extLst>
                <a:ext uri="{FF2B5EF4-FFF2-40B4-BE49-F238E27FC236}">
                  <a16:creationId xmlns:a16="http://schemas.microsoft.com/office/drawing/2014/main" id="{9D446E2D-0F0C-71C1-C5B9-30B442CB6FD6}"/>
                </a:ext>
              </a:extLst>
            </p:cNvPr>
            <p:cNvSpPr/>
            <p:nvPr/>
          </p:nvSpPr>
          <p:spPr>
            <a:xfrm>
              <a:off x="7333745" y="4046698"/>
              <a:ext cx="417534" cy="702660"/>
            </a:xfrm>
            <a:custGeom>
              <a:avLst/>
              <a:gdLst>
                <a:gd name="connsiteX0" fmla="*/ 251209 w 502409"/>
                <a:gd name="connsiteY0" fmla="*/ 766922 h 845494"/>
                <a:gd name="connsiteX1" fmla="*/ 87403 w 502409"/>
                <a:gd name="connsiteY1" fmla="*/ 602064 h 845494"/>
                <a:gd name="connsiteX2" fmla="*/ 8 w 502409"/>
                <a:gd name="connsiteY2" fmla="*/ 602064 h 845494"/>
                <a:gd name="connsiteX3" fmla="*/ 253429 w 502409"/>
                <a:gd name="connsiteY3" fmla="*/ 845495 h 845494"/>
                <a:gd name="connsiteX4" fmla="*/ 502410 w 502409"/>
                <a:gd name="connsiteY4" fmla="*/ 606445 h 845494"/>
                <a:gd name="connsiteX5" fmla="*/ 426056 w 502409"/>
                <a:gd name="connsiteY5" fmla="*/ 434928 h 845494"/>
                <a:gd name="connsiteX6" fmla="*/ 268910 w 502409"/>
                <a:gd name="connsiteY6" fmla="*/ 365234 h 845494"/>
                <a:gd name="connsiteX7" fmla="*/ 107323 w 502409"/>
                <a:gd name="connsiteY7" fmla="*/ 221349 h 845494"/>
                <a:gd name="connsiteX8" fmla="*/ 247879 w 502409"/>
                <a:gd name="connsiteY8" fmla="*/ 78573 h 845494"/>
                <a:gd name="connsiteX9" fmla="*/ 397256 w 502409"/>
                <a:gd name="connsiteY9" fmla="*/ 221349 h 845494"/>
                <a:gd name="connsiteX10" fmla="*/ 482489 w 502409"/>
                <a:gd name="connsiteY10" fmla="*/ 221349 h 845494"/>
                <a:gd name="connsiteX11" fmla="*/ 257869 w 502409"/>
                <a:gd name="connsiteY11" fmla="*/ 0 h 845494"/>
                <a:gd name="connsiteX12" fmla="*/ 25479 w 502409"/>
                <a:gd name="connsiteY12" fmla="*/ 220239 h 845494"/>
                <a:gd name="connsiteX13" fmla="*/ 94063 w 502409"/>
                <a:gd name="connsiteY13" fmla="*/ 372945 h 845494"/>
                <a:gd name="connsiteX14" fmla="*/ 237948 w 502409"/>
                <a:gd name="connsiteY14" fmla="*/ 434928 h 845494"/>
                <a:gd name="connsiteX15" fmla="*/ 364133 w 502409"/>
                <a:gd name="connsiteY15" fmla="*/ 489140 h 845494"/>
                <a:gd name="connsiteX16" fmla="*/ 420565 w 502409"/>
                <a:gd name="connsiteY16" fmla="*/ 605335 h 845494"/>
                <a:gd name="connsiteX17" fmla="*/ 251267 w 502409"/>
                <a:gd name="connsiteY17" fmla="*/ 766922 h 84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02409" h="845494">
                  <a:moveTo>
                    <a:pt x="251209" y="766922"/>
                  </a:moveTo>
                  <a:cubicBezTo>
                    <a:pt x="159375" y="766922"/>
                    <a:pt x="89623" y="691678"/>
                    <a:pt x="87403" y="602064"/>
                  </a:cubicBezTo>
                  <a:lnTo>
                    <a:pt x="8" y="602064"/>
                  </a:lnTo>
                  <a:cubicBezTo>
                    <a:pt x="-1102" y="744839"/>
                    <a:pt x="113983" y="845495"/>
                    <a:pt x="253429" y="845495"/>
                  </a:cubicBezTo>
                  <a:cubicBezTo>
                    <a:pt x="392874" y="845495"/>
                    <a:pt x="502410" y="741451"/>
                    <a:pt x="502410" y="606445"/>
                  </a:cubicBezTo>
                  <a:cubicBezTo>
                    <a:pt x="502410" y="541133"/>
                    <a:pt x="474719" y="476989"/>
                    <a:pt x="426056" y="434928"/>
                  </a:cubicBezTo>
                  <a:cubicBezTo>
                    <a:pt x="378445" y="391756"/>
                    <a:pt x="327562" y="381825"/>
                    <a:pt x="268910" y="365234"/>
                  </a:cubicBezTo>
                  <a:cubicBezTo>
                    <a:pt x="189226" y="343093"/>
                    <a:pt x="107323" y="319843"/>
                    <a:pt x="107323" y="221349"/>
                  </a:cubicBezTo>
                  <a:cubicBezTo>
                    <a:pt x="107323" y="143885"/>
                    <a:pt x="168196" y="78573"/>
                    <a:pt x="247879" y="78573"/>
                  </a:cubicBezTo>
                  <a:cubicBezTo>
                    <a:pt x="332002" y="78573"/>
                    <a:pt x="391765" y="138336"/>
                    <a:pt x="397256" y="221349"/>
                  </a:cubicBezTo>
                  <a:lnTo>
                    <a:pt x="482489" y="221349"/>
                  </a:lnTo>
                  <a:cubicBezTo>
                    <a:pt x="483599" y="96274"/>
                    <a:pt x="381775" y="0"/>
                    <a:pt x="257869" y="0"/>
                  </a:cubicBezTo>
                  <a:cubicBezTo>
                    <a:pt x="133963" y="0"/>
                    <a:pt x="25479" y="88504"/>
                    <a:pt x="25479" y="220239"/>
                  </a:cubicBezTo>
                  <a:cubicBezTo>
                    <a:pt x="25479" y="278891"/>
                    <a:pt x="48730" y="334214"/>
                    <a:pt x="94063" y="372945"/>
                  </a:cubicBezTo>
                  <a:cubicBezTo>
                    <a:pt x="135014" y="408347"/>
                    <a:pt x="187007" y="421667"/>
                    <a:pt x="237948" y="434928"/>
                  </a:cubicBezTo>
                  <a:cubicBezTo>
                    <a:pt x="284449" y="447079"/>
                    <a:pt x="326452" y="458178"/>
                    <a:pt x="364133" y="489140"/>
                  </a:cubicBezTo>
                  <a:cubicBezTo>
                    <a:pt x="398425" y="516831"/>
                    <a:pt x="420565" y="561054"/>
                    <a:pt x="420565" y="605335"/>
                  </a:cubicBezTo>
                  <a:cubicBezTo>
                    <a:pt x="420565" y="699389"/>
                    <a:pt x="344212" y="766922"/>
                    <a:pt x="251267" y="766922"/>
                  </a:cubicBezTo>
                  <a:close/>
                </a:path>
              </a:pathLst>
            </a:custGeom>
            <a:solidFill>
              <a:srgbClr val="184183"/>
            </a:solidFill>
            <a:ln w="58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 dirty="0">
                <a:latin typeface="Roboto Light" pitchFamily="2" charset="0"/>
              </a:endParaRPr>
            </a:p>
          </p:txBody>
        </p:sp>
        <p:sp>
          <p:nvSpPr>
            <p:cNvPr id="72" name="Vrije vorm: vorm 71">
              <a:extLst>
                <a:ext uri="{FF2B5EF4-FFF2-40B4-BE49-F238E27FC236}">
                  <a16:creationId xmlns:a16="http://schemas.microsoft.com/office/drawing/2014/main" id="{C2CF9170-8223-6054-9794-CA12C31159E9}"/>
                </a:ext>
              </a:extLst>
            </p:cNvPr>
            <p:cNvSpPr/>
            <p:nvPr/>
          </p:nvSpPr>
          <p:spPr>
            <a:xfrm>
              <a:off x="7817496" y="4046698"/>
              <a:ext cx="417534" cy="702660"/>
            </a:xfrm>
            <a:custGeom>
              <a:avLst/>
              <a:gdLst>
                <a:gd name="connsiteX0" fmla="*/ 425998 w 502409"/>
                <a:gd name="connsiteY0" fmla="*/ 434928 h 845494"/>
                <a:gd name="connsiteX1" fmla="*/ 268851 w 502409"/>
                <a:gd name="connsiteY1" fmla="*/ 365234 h 845494"/>
                <a:gd name="connsiteX2" fmla="*/ 107265 w 502409"/>
                <a:gd name="connsiteY2" fmla="*/ 221349 h 845494"/>
                <a:gd name="connsiteX3" fmla="*/ 247821 w 502409"/>
                <a:gd name="connsiteY3" fmla="*/ 78573 h 845494"/>
                <a:gd name="connsiteX4" fmla="*/ 397197 w 502409"/>
                <a:gd name="connsiteY4" fmla="*/ 221349 h 845494"/>
                <a:gd name="connsiteX5" fmla="*/ 482431 w 502409"/>
                <a:gd name="connsiteY5" fmla="*/ 221349 h 845494"/>
                <a:gd name="connsiteX6" fmla="*/ 257810 w 502409"/>
                <a:gd name="connsiteY6" fmla="*/ 0 h 845494"/>
                <a:gd name="connsiteX7" fmla="*/ 25420 w 502409"/>
                <a:gd name="connsiteY7" fmla="*/ 220239 h 845494"/>
                <a:gd name="connsiteX8" fmla="*/ 94004 w 502409"/>
                <a:gd name="connsiteY8" fmla="*/ 372945 h 845494"/>
                <a:gd name="connsiteX9" fmla="*/ 237890 w 502409"/>
                <a:gd name="connsiteY9" fmla="*/ 434928 h 845494"/>
                <a:gd name="connsiteX10" fmla="*/ 364016 w 502409"/>
                <a:gd name="connsiteY10" fmla="*/ 489140 h 845494"/>
                <a:gd name="connsiteX11" fmla="*/ 420448 w 502409"/>
                <a:gd name="connsiteY11" fmla="*/ 605335 h 845494"/>
                <a:gd name="connsiteX12" fmla="*/ 251150 w 502409"/>
                <a:gd name="connsiteY12" fmla="*/ 766922 h 845494"/>
                <a:gd name="connsiteX13" fmla="*/ 87403 w 502409"/>
                <a:gd name="connsiteY13" fmla="*/ 602064 h 845494"/>
                <a:gd name="connsiteX14" fmla="*/ 8 w 502409"/>
                <a:gd name="connsiteY14" fmla="*/ 602064 h 845494"/>
                <a:gd name="connsiteX15" fmla="*/ 253429 w 502409"/>
                <a:gd name="connsiteY15" fmla="*/ 845495 h 845494"/>
                <a:gd name="connsiteX16" fmla="*/ 502410 w 502409"/>
                <a:gd name="connsiteY16" fmla="*/ 606445 h 845494"/>
                <a:gd name="connsiteX17" fmla="*/ 426056 w 502409"/>
                <a:gd name="connsiteY17" fmla="*/ 434928 h 84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02409" h="845494">
                  <a:moveTo>
                    <a:pt x="425998" y="434928"/>
                  </a:moveTo>
                  <a:cubicBezTo>
                    <a:pt x="378387" y="391756"/>
                    <a:pt x="327504" y="381825"/>
                    <a:pt x="268851" y="365234"/>
                  </a:cubicBezTo>
                  <a:cubicBezTo>
                    <a:pt x="189168" y="343093"/>
                    <a:pt x="107265" y="319843"/>
                    <a:pt x="107265" y="221349"/>
                  </a:cubicBezTo>
                  <a:cubicBezTo>
                    <a:pt x="107265" y="143885"/>
                    <a:pt x="168137" y="78573"/>
                    <a:pt x="247821" y="78573"/>
                  </a:cubicBezTo>
                  <a:cubicBezTo>
                    <a:pt x="331944" y="78573"/>
                    <a:pt x="391706" y="138336"/>
                    <a:pt x="397197" y="221349"/>
                  </a:cubicBezTo>
                  <a:lnTo>
                    <a:pt x="482431" y="221349"/>
                  </a:lnTo>
                  <a:cubicBezTo>
                    <a:pt x="483540" y="96274"/>
                    <a:pt x="381717" y="0"/>
                    <a:pt x="257810" y="0"/>
                  </a:cubicBezTo>
                  <a:cubicBezTo>
                    <a:pt x="133904" y="0"/>
                    <a:pt x="25420" y="88504"/>
                    <a:pt x="25420" y="220239"/>
                  </a:cubicBezTo>
                  <a:cubicBezTo>
                    <a:pt x="25420" y="278891"/>
                    <a:pt x="48671" y="334214"/>
                    <a:pt x="94004" y="372945"/>
                  </a:cubicBezTo>
                  <a:cubicBezTo>
                    <a:pt x="134955" y="408347"/>
                    <a:pt x="186948" y="421667"/>
                    <a:pt x="237890" y="434928"/>
                  </a:cubicBezTo>
                  <a:cubicBezTo>
                    <a:pt x="284391" y="447079"/>
                    <a:pt x="326394" y="458178"/>
                    <a:pt x="364016" y="489140"/>
                  </a:cubicBezTo>
                  <a:cubicBezTo>
                    <a:pt x="398308" y="516831"/>
                    <a:pt x="420448" y="561054"/>
                    <a:pt x="420448" y="605335"/>
                  </a:cubicBezTo>
                  <a:cubicBezTo>
                    <a:pt x="420448" y="699389"/>
                    <a:pt x="344095" y="766922"/>
                    <a:pt x="251150" y="766922"/>
                  </a:cubicBezTo>
                  <a:cubicBezTo>
                    <a:pt x="158206" y="766922"/>
                    <a:pt x="89564" y="691678"/>
                    <a:pt x="87403" y="602064"/>
                  </a:cubicBezTo>
                  <a:lnTo>
                    <a:pt x="8" y="602064"/>
                  </a:lnTo>
                  <a:cubicBezTo>
                    <a:pt x="-1102" y="744839"/>
                    <a:pt x="113983" y="845495"/>
                    <a:pt x="253429" y="845495"/>
                  </a:cubicBezTo>
                  <a:cubicBezTo>
                    <a:pt x="392874" y="845495"/>
                    <a:pt x="502410" y="741451"/>
                    <a:pt x="502410" y="606445"/>
                  </a:cubicBezTo>
                  <a:cubicBezTo>
                    <a:pt x="502410" y="541133"/>
                    <a:pt x="474719" y="476989"/>
                    <a:pt x="426056" y="434928"/>
                  </a:cubicBezTo>
                  <a:close/>
                </a:path>
              </a:pathLst>
            </a:custGeom>
            <a:solidFill>
              <a:srgbClr val="184183"/>
            </a:solidFill>
            <a:ln w="58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 dirty="0">
                <a:latin typeface="Roboto Light" pitchFamily="2" charset="0"/>
              </a:endParaRPr>
            </a:p>
          </p:txBody>
        </p:sp>
        <p:sp>
          <p:nvSpPr>
            <p:cNvPr id="73" name="Vrije vorm: vorm 72">
              <a:extLst>
                <a:ext uri="{FF2B5EF4-FFF2-40B4-BE49-F238E27FC236}">
                  <a16:creationId xmlns:a16="http://schemas.microsoft.com/office/drawing/2014/main" id="{86380467-56B7-81F4-01E4-E46A469EFFEB}"/>
                </a:ext>
              </a:extLst>
            </p:cNvPr>
            <p:cNvSpPr/>
            <p:nvPr/>
          </p:nvSpPr>
          <p:spPr>
            <a:xfrm>
              <a:off x="8350822" y="4057768"/>
              <a:ext cx="371552" cy="679649"/>
            </a:xfrm>
            <a:custGeom>
              <a:avLst/>
              <a:gdLst>
                <a:gd name="connsiteX0" fmla="*/ 0 w 447079"/>
                <a:gd name="connsiteY0" fmla="*/ 817805 h 817804"/>
                <a:gd name="connsiteX1" fmla="*/ 447079 w 447079"/>
                <a:gd name="connsiteY1" fmla="*/ 817805 h 817804"/>
                <a:gd name="connsiteX2" fmla="*/ 447079 w 447079"/>
                <a:gd name="connsiteY2" fmla="*/ 743671 h 817804"/>
                <a:gd name="connsiteX3" fmla="*/ 81903 w 447079"/>
                <a:gd name="connsiteY3" fmla="*/ 743671 h 817804"/>
                <a:gd name="connsiteX4" fmla="*/ 81903 w 447079"/>
                <a:gd name="connsiteY4" fmla="*/ 442639 h 817804"/>
                <a:gd name="connsiteX5" fmla="*/ 434928 w 447079"/>
                <a:gd name="connsiteY5" fmla="*/ 442639 h 817804"/>
                <a:gd name="connsiteX6" fmla="*/ 434928 w 447079"/>
                <a:gd name="connsiteY6" fmla="*/ 368506 h 817804"/>
                <a:gd name="connsiteX7" fmla="*/ 81903 w 447079"/>
                <a:gd name="connsiteY7" fmla="*/ 368506 h 817804"/>
                <a:gd name="connsiteX8" fmla="*/ 81903 w 447079"/>
                <a:gd name="connsiteY8" fmla="*/ 74133 h 817804"/>
                <a:gd name="connsiteX9" fmla="*/ 447079 w 447079"/>
                <a:gd name="connsiteY9" fmla="*/ 74133 h 817804"/>
                <a:gd name="connsiteX10" fmla="*/ 447079 w 447079"/>
                <a:gd name="connsiteY10" fmla="*/ 0 h 817804"/>
                <a:gd name="connsiteX11" fmla="*/ 0 w 447079"/>
                <a:gd name="connsiteY11" fmla="*/ 0 h 817804"/>
                <a:gd name="connsiteX12" fmla="*/ 0 w 447079"/>
                <a:gd name="connsiteY12" fmla="*/ 817805 h 817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7079" h="817804">
                  <a:moveTo>
                    <a:pt x="0" y="817805"/>
                  </a:moveTo>
                  <a:lnTo>
                    <a:pt x="447079" y="817805"/>
                  </a:lnTo>
                  <a:lnTo>
                    <a:pt x="447079" y="743671"/>
                  </a:lnTo>
                  <a:lnTo>
                    <a:pt x="81903" y="743671"/>
                  </a:lnTo>
                  <a:lnTo>
                    <a:pt x="81903" y="442639"/>
                  </a:lnTo>
                  <a:lnTo>
                    <a:pt x="434928" y="442639"/>
                  </a:lnTo>
                  <a:lnTo>
                    <a:pt x="434928" y="368506"/>
                  </a:lnTo>
                  <a:lnTo>
                    <a:pt x="81903" y="368506"/>
                  </a:lnTo>
                  <a:lnTo>
                    <a:pt x="81903" y="74133"/>
                  </a:lnTo>
                  <a:lnTo>
                    <a:pt x="447079" y="74133"/>
                  </a:lnTo>
                  <a:lnTo>
                    <a:pt x="447079" y="0"/>
                  </a:lnTo>
                  <a:lnTo>
                    <a:pt x="0" y="0"/>
                  </a:lnTo>
                  <a:lnTo>
                    <a:pt x="0" y="817805"/>
                  </a:lnTo>
                  <a:close/>
                </a:path>
              </a:pathLst>
            </a:custGeom>
            <a:solidFill>
              <a:srgbClr val="184183"/>
            </a:solidFill>
            <a:ln w="58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 dirty="0">
                <a:latin typeface="Roboto Light" pitchFamily="2" charset="0"/>
              </a:endParaRPr>
            </a:p>
          </p:txBody>
        </p:sp>
        <p:sp>
          <p:nvSpPr>
            <p:cNvPr id="74" name="Vrije vorm: vorm 73">
              <a:extLst>
                <a:ext uri="{FF2B5EF4-FFF2-40B4-BE49-F238E27FC236}">
                  <a16:creationId xmlns:a16="http://schemas.microsoft.com/office/drawing/2014/main" id="{29626299-F9B9-1913-498D-BCE83182362F}"/>
                </a:ext>
              </a:extLst>
            </p:cNvPr>
            <p:cNvSpPr/>
            <p:nvPr/>
          </p:nvSpPr>
          <p:spPr>
            <a:xfrm>
              <a:off x="8869527" y="4057768"/>
              <a:ext cx="349461" cy="679649"/>
            </a:xfrm>
            <a:custGeom>
              <a:avLst/>
              <a:gdLst>
                <a:gd name="connsiteX0" fmla="*/ 81903 w 420498"/>
                <a:gd name="connsiteY0" fmla="*/ 0 h 817804"/>
                <a:gd name="connsiteX1" fmla="*/ 0 w 420498"/>
                <a:gd name="connsiteY1" fmla="*/ 0 h 817804"/>
                <a:gd name="connsiteX2" fmla="*/ 0 w 420498"/>
                <a:gd name="connsiteY2" fmla="*/ 817805 h 817804"/>
                <a:gd name="connsiteX3" fmla="*/ 420498 w 420498"/>
                <a:gd name="connsiteY3" fmla="*/ 817805 h 817804"/>
                <a:gd name="connsiteX4" fmla="*/ 420498 w 420498"/>
                <a:gd name="connsiteY4" fmla="*/ 743671 h 817804"/>
                <a:gd name="connsiteX5" fmla="*/ 81903 w 420498"/>
                <a:gd name="connsiteY5" fmla="*/ 743671 h 817804"/>
                <a:gd name="connsiteX6" fmla="*/ 81903 w 420498"/>
                <a:gd name="connsiteY6" fmla="*/ 0 h 817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0498" h="817804">
                  <a:moveTo>
                    <a:pt x="81903" y="0"/>
                  </a:moveTo>
                  <a:lnTo>
                    <a:pt x="0" y="0"/>
                  </a:lnTo>
                  <a:lnTo>
                    <a:pt x="0" y="817805"/>
                  </a:lnTo>
                  <a:lnTo>
                    <a:pt x="420498" y="817805"/>
                  </a:lnTo>
                  <a:lnTo>
                    <a:pt x="420498" y="743671"/>
                  </a:lnTo>
                  <a:lnTo>
                    <a:pt x="81903" y="743671"/>
                  </a:lnTo>
                  <a:lnTo>
                    <a:pt x="81903" y="0"/>
                  </a:lnTo>
                  <a:close/>
                </a:path>
              </a:pathLst>
            </a:custGeom>
            <a:solidFill>
              <a:srgbClr val="184183"/>
            </a:solidFill>
            <a:ln w="58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 dirty="0">
                <a:latin typeface="Roboto Light" pitchFamily="2" charset="0"/>
              </a:endParaRPr>
            </a:p>
          </p:txBody>
        </p:sp>
        <p:sp>
          <p:nvSpPr>
            <p:cNvPr id="75" name="Vrije vorm: vorm 74">
              <a:extLst>
                <a:ext uri="{FF2B5EF4-FFF2-40B4-BE49-F238E27FC236}">
                  <a16:creationId xmlns:a16="http://schemas.microsoft.com/office/drawing/2014/main" id="{4785E03D-33D3-5C8A-368C-1EE9450D7555}"/>
                </a:ext>
              </a:extLst>
            </p:cNvPr>
            <p:cNvSpPr/>
            <p:nvPr/>
          </p:nvSpPr>
          <p:spPr>
            <a:xfrm>
              <a:off x="1365140" y="1643143"/>
              <a:ext cx="3571710" cy="3571712"/>
            </a:xfrm>
            <a:custGeom>
              <a:avLst/>
              <a:gdLst>
                <a:gd name="connsiteX0" fmla="*/ 526762 w 4297753"/>
                <a:gd name="connsiteY0" fmla="*/ 2628553 h 4297752"/>
                <a:gd name="connsiteX1" fmla="*/ 973841 w 4297753"/>
                <a:gd name="connsiteY1" fmla="*/ 1322368 h 4297752"/>
                <a:gd name="connsiteX2" fmla="*/ 975535 w 4297753"/>
                <a:gd name="connsiteY2" fmla="*/ 1317811 h 4297752"/>
                <a:gd name="connsiteX3" fmla="*/ 1205764 w 4297753"/>
                <a:gd name="connsiteY3" fmla="*/ 1145884 h 4297752"/>
                <a:gd name="connsiteX4" fmla="*/ 1317869 w 4297753"/>
                <a:gd name="connsiteY4" fmla="*/ 1145884 h 4297752"/>
                <a:gd name="connsiteX5" fmla="*/ 1661839 w 4297753"/>
                <a:gd name="connsiteY5" fmla="*/ 1145884 h 4297752"/>
                <a:gd name="connsiteX6" fmla="*/ 1661839 w 4297753"/>
                <a:gd name="connsiteY6" fmla="*/ 2502076 h 4297752"/>
                <a:gd name="connsiteX7" fmla="*/ 1700688 w 4297753"/>
                <a:gd name="connsiteY7" fmla="*/ 2692755 h 4297752"/>
                <a:gd name="connsiteX8" fmla="*/ 1945053 w 4297753"/>
                <a:gd name="connsiteY8" fmla="*/ 2852005 h 4297752"/>
                <a:gd name="connsiteX9" fmla="*/ 1955919 w 4297753"/>
                <a:gd name="connsiteY9" fmla="*/ 2853115 h 4297752"/>
                <a:gd name="connsiteX10" fmla="*/ 1985129 w 4297753"/>
                <a:gd name="connsiteY10" fmla="*/ 2854400 h 4297752"/>
                <a:gd name="connsiteX11" fmla="*/ 1985129 w 4297753"/>
                <a:gd name="connsiteY11" fmla="*/ 2854400 h 4297752"/>
                <a:gd name="connsiteX12" fmla="*/ 2014338 w 4297753"/>
                <a:gd name="connsiteY12" fmla="*/ 2853115 h 4297752"/>
                <a:gd name="connsiteX13" fmla="*/ 2025204 w 4297753"/>
                <a:gd name="connsiteY13" fmla="*/ 2852005 h 4297752"/>
                <a:gd name="connsiteX14" fmla="*/ 2269570 w 4297753"/>
                <a:gd name="connsiteY14" fmla="*/ 2692755 h 4297752"/>
                <a:gd name="connsiteX15" fmla="*/ 2308418 w 4297753"/>
                <a:gd name="connsiteY15" fmla="*/ 2502076 h 4297752"/>
                <a:gd name="connsiteX16" fmla="*/ 2308418 w 4297753"/>
                <a:gd name="connsiteY16" fmla="*/ 1145943 h 4297752"/>
                <a:gd name="connsiteX17" fmla="*/ 2667577 w 4297753"/>
                <a:gd name="connsiteY17" fmla="*/ 1145943 h 4297752"/>
                <a:gd name="connsiteX18" fmla="*/ 2667577 w 4297753"/>
                <a:gd name="connsiteY18" fmla="*/ 2425723 h 4297752"/>
                <a:gd name="connsiteX19" fmla="*/ 2600454 w 4297753"/>
                <a:gd name="connsiteY19" fmla="*/ 2832142 h 4297752"/>
                <a:gd name="connsiteX20" fmla="*/ 2014747 w 4297753"/>
                <a:gd name="connsiteY20" fmla="*/ 3200648 h 4297752"/>
                <a:gd name="connsiteX21" fmla="*/ 1985129 w 4297753"/>
                <a:gd name="connsiteY21" fmla="*/ 3201291 h 4297752"/>
                <a:gd name="connsiteX22" fmla="*/ 1985129 w 4297753"/>
                <a:gd name="connsiteY22" fmla="*/ 3201291 h 4297752"/>
                <a:gd name="connsiteX23" fmla="*/ 1955510 w 4297753"/>
                <a:gd name="connsiteY23" fmla="*/ 3200648 h 4297752"/>
                <a:gd name="connsiteX24" fmla="*/ 1369804 w 4297753"/>
                <a:gd name="connsiteY24" fmla="*/ 2832142 h 4297752"/>
                <a:gd name="connsiteX25" fmla="*/ 1302680 w 4297753"/>
                <a:gd name="connsiteY25" fmla="*/ 2425723 h 4297752"/>
                <a:gd name="connsiteX26" fmla="*/ 1302680 w 4297753"/>
                <a:gd name="connsiteY26" fmla="*/ 1519472 h 4297752"/>
                <a:gd name="connsiteX27" fmla="*/ 1299760 w 4297753"/>
                <a:gd name="connsiteY27" fmla="*/ 1519472 h 4297752"/>
                <a:gd name="connsiteX28" fmla="*/ 1295670 w 4297753"/>
                <a:gd name="connsiteY28" fmla="*/ 1531974 h 4297752"/>
                <a:gd name="connsiteX29" fmla="*/ 710197 w 4297753"/>
                <a:gd name="connsiteY29" fmla="*/ 3151167 h 4297752"/>
                <a:gd name="connsiteX30" fmla="*/ 347884 w 4297753"/>
                <a:gd name="connsiteY30" fmla="*/ 3151167 h 4297752"/>
                <a:gd name="connsiteX31" fmla="*/ 0 w 4297753"/>
                <a:gd name="connsiteY31" fmla="*/ 2209632 h 4297752"/>
                <a:gd name="connsiteX32" fmla="*/ 0 w 4297753"/>
                <a:gd name="connsiteY32" fmla="*/ 1810748 h 4297752"/>
                <a:gd name="connsiteX33" fmla="*/ 0 w 4297753"/>
                <a:gd name="connsiteY33" fmla="*/ 4297753 h 4297752"/>
                <a:gd name="connsiteX34" fmla="*/ 4297753 w 4297753"/>
                <a:gd name="connsiteY34" fmla="*/ 4297753 h 4297752"/>
                <a:gd name="connsiteX35" fmla="*/ 4297753 w 4297753"/>
                <a:gd name="connsiteY35" fmla="*/ 0 h 4297752"/>
                <a:gd name="connsiteX36" fmla="*/ 58 w 4297753"/>
                <a:gd name="connsiteY36" fmla="*/ 0 h 4297752"/>
                <a:gd name="connsiteX37" fmla="*/ 58 w 4297753"/>
                <a:gd name="connsiteY37" fmla="*/ 1145943 h 4297752"/>
                <a:gd name="connsiteX38" fmla="*/ 525185 w 4297753"/>
                <a:gd name="connsiteY38" fmla="*/ 2628611 h 4297752"/>
                <a:gd name="connsiteX39" fmla="*/ 526821 w 4297753"/>
                <a:gd name="connsiteY39" fmla="*/ 2628611 h 4297752"/>
                <a:gd name="connsiteX40" fmla="*/ 2779683 w 4297753"/>
                <a:gd name="connsiteY40" fmla="*/ 1145884 h 4297752"/>
                <a:gd name="connsiteX41" fmla="*/ 3245748 w 4297753"/>
                <a:gd name="connsiteY41" fmla="*/ 1145066 h 4297752"/>
                <a:gd name="connsiteX42" fmla="*/ 3780688 w 4297753"/>
                <a:gd name="connsiteY42" fmla="*/ 1221069 h 4297752"/>
                <a:gd name="connsiteX43" fmla="*/ 4063085 w 4297753"/>
                <a:gd name="connsiteY43" fmla="*/ 1671829 h 4297752"/>
                <a:gd name="connsiteX44" fmla="*/ 3843138 w 4297753"/>
                <a:gd name="connsiteY44" fmla="*/ 2054705 h 4297752"/>
                <a:gd name="connsiteX45" fmla="*/ 4185297 w 4297753"/>
                <a:gd name="connsiteY45" fmla="*/ 2540750 h 4297752"/>
                <a:gd name="connsiteX46" fmla="*/ 3940931 w 4297753"/>
                <a:gd name="connsiteY46" fmla="*/ 3018673 h 4297752"/>
                <a:gd name="connsiteX47" fmla="*/ 3384259 w 4297753"/>
                <a:gd name="connsiteY47" fmla="*/ 3151693 h 4297752"/>
                <a:gd name="connsiteX48" fmla="*/ 2779332 w 4297753"/>
                <a:gd name="connsiteY48" fmla="*/ 3151693 h 4297752"/>
                <a:gd name="connsiteX49" fmla="*/ 2779683 w 4297753"/>
                <a:gd name="connsiteY49" fmla="*/ 1145768 h 4297752"/>
                <a:gd name="connsiteX50" fmla="*/ 525944 w 4297753"/>
                <a:gd name="connsiteY50" fmla="*/ 2606646 h 4297752"/>
                <a:gd name="connsiteX51" fmla="*/ 525944 w 4297753"/>
                <a:gd name="connsiteY51" fmla="*/ 2606646 h 4297752"/>
                <a:gd name="connsiteX52" fmla="*/ 525944 w 4297753"/>
                <a:gd name="connsiteY52" fmla="*/ 2606763 h 4297752"/>
                <a:gd name="connsiteX53" fmla="*/ 525944 w 4297753"/>
                <a:gd name="connsiteY53" fmla="*/ 2606646 h 4297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4297753" h="4297752">
                  <a:moveTo>
                    <a:pt x="526762" y="2628553"/>
                  </a:moveTo>
                  <a:lnTo>
                    <a:pt x="973841" y="1322368"/>
                  </a:lnTo>
                  <a:cubicBezTo>
                    <a:pt x="973841" y="1322368"/>
                    <a:pt x="974484" y="1320498"/>
                    <a:pt x="975535" y="1317811"/>
                  </a:cubicBezTo>
                  <a:cubicBezTo>
                    <a:pt x="1004628" y="1218441"/>
                    <a:pt x="1096988" y="1145884"/>
                    <a:pt x="1205764" y="1145884"/>
                  </a:cubicBezTo>
                  <a:lnTo>
                    <a:pt x="1317869" y="1145884"/>
                  </a:lnTo>
                  <a:cubicBezTo>
                    <a:pt x="1317869" y="1145884"/>
                    <a:pt x="1661839" y="1145884"/>
                    <a:pt x="1661839" y="1145884"/>
                  </a:cubicBezTo>
                  <a:lnTo>
                    <a:pt x="1661839" y="2502076"/>
                  </a:lnTo>
                  <a:cubicBezTo>
                    <a:pt x="1663475" y="2568382"/>
                    <a:pt x="1670660" y="2632701"/>
                    <a:pt x="1700688" y="2692755"/>
                  </a:cubicBezTo>
                  <a:cubicBezTo>
                    <a:pt x="1749350" y="2778339"/>
                    <a:pt x="1839257" y="2839503"/>
                    <a:pt x="1945053" y="2852005"/>
                  </a:cubicBezTo>
                  <a:cubicBezTo>
                    <a:pt x="1948675" y="2852414"/>
                    <a:pt x="1952297" y="2852764"/>
                    <a:pt x="1955919" y="2853115"/>
                  </a:cubicBezTo>
                  <a:cubicBezTo>
                    <a:pt x="1965558" y="2853933"/>
                    <a:pt x="1975256" y="2854400"/>
                    <a:pt x="1985129" y="2854400"/>
                  </a:cubicBezTo>
                  <a:lnTo>
                    <a:pt x="1985129" y="2854400"/>
                  </a:lnTo>
                  <a:cubicBezTo>
                    <a:pt x="1994943" y="2854400"/>
                    <a:pt x="2004699" y="2853933"/>
                    <a:pt x="2014338" y="2853115"/>
                  </a:cubicBezTo>
                  <a:cubicBezTo>
                    <a:pt x="2017960" y="2852823"/>
                    <a:pt x="2021640" y="2852472"/>
                    <a:pt x="2025204" y="2852005"/>
                  </a:cubicBezTo>
                  <a:cubicBezTo>
                    <a:pt x="2131001" y="2839445"/>
                    <a:pt x="2220965" y="2778280"/>
                    <a:pt x="2269570" y="2692755"/>
                  </a:cubicBezTo>
                  <a:cubicBezTo>
                    <a:pt x="2299597" y="2632701"/>
                    <a:pt x="2306724" y="2568382"/>
                    <a:pt x="2308418" y="2502076"/>
                  </a:cubicBezTo>
                  <a:lnTo>
                    <a:pt x="2308418" y="1145943"/>
                  </a:lnTo>
                  <a:lnTo>
                    <a:pt x="2667577" y="1145943"/>
                  </a:lnTo>
                  <a:lnTo>
                    <a:pt x="2667577" y="2425723"/>
                  </a:lnTo>
                  <a:cubicBezTo>
                    <a:pt x="2667577" y="2569784"/>
                    <a:pt x="2658639" y="2707886"/>
                    <a:pt x="2600454" y="2832142"/>
                  </a:cubicBezTo>
                  <a:cubicBezTo>
                    <a:pt x="2494307" y="3042508"/>
                    <a:pt x="2273133" y="3190133"/>
                    <a:pt x="2014747" y="3200648"/>
                  </a:cubicBezTo>
                  <a:cubicBezTo>
                    <a:pt x="2004933" y="3201057"/>
                    <a:pt x="1995060" y="3201291"/>
                    <a:pt x="1985129" y="3201291"/>
                  </a:cubicBezTo>
                  <a:lnTo>
                    <a:pt x="1985129" y="3201291"/>
                  </a:lnTo>
                  <a:cubicBezTo>
                    <a:pt x="1975197" y="3201291"/>
                    <a:pt x="1965325" y="3201057"/>
                    <a:pt x="1955510" y="3200648"/>
                  </a:cubicBezTo>
                  <a:cubicBezTo>
                    <a:pt x="1697124" y="3190133"/>
                    <a:pt x="1475892" y="3042508"/>
                    <a:pt x="1369804" y="2832142"/>
                  </a:cubicBezTo>
                  <a:cubicBezTo>
                    <a:pt x="1311619" y="2707827"/>
                    <a:pt x="1302680" y="2569725"/>
                    <a:pt x="1302680" y="2425723"/>
                  </a:cubicBezTo>
                  <a:lnTo>
                    <a:pt x="1302680" y="1519472"/>
                  </a:lnTo>
                  <a:cubicBezTo>
                    <a:pt x="1302680" y="1519472"/>
                    <a:pt x="1299760" y="1519472"/>
                    <a:pt x="1299760" y="1519472"/>
                  </a:cubicBezTo>
                  <a:lnTo>
                    <a:pt x="1295670" y="1531974"/>
                  </a:lnTo>
                  <a:lnTo>
                    <a:pt x="710197" y="3151167"/>
                  </a:lnTo>
                  <a:lnTo>
                    <a:pt x="347884" y="3151167"/>
                  </a:lnTo>
                  <a:lnTo>
                    <a:pt x="0" y="2209632"/>
                  </a:lnTo>
                  <a:lnTo>
                    <a:pt x="0" y="1810748"/>
                  </a:lnTo>
                  <a:cubicBezTo>
                    <a:pt x="0" y="1810748"/>
                    <a:pt x="0" y="4297753"/>
                    <a:pt x="0" y="4297753"/>
                  </a:cubicBezTo>
                  <a:lnTo>
                    <a:pt x="4297753" y="4297753"/>
                  </a:lnTo>
                  <a:lnTo>
                    <a:pt x="4297753" y="0"/>
                  </a:lnTo>
                  <a:lnTo>
                    <a:pt x="58" y="0"/>
                  </a:lnTo>
                  <a:lnTo>
                    <a:pt x="58" y="1145943"/>
                  </a:lnTo>
                  <a:lnTo>
                    <a:pt x="525185" y="2628611"/>
                  </a:lnTo>
                  <a:lnTo>
                    <a:pt x="526821" y="2628611"/>
                  </a:lnTo>
                  <a:close/>
                  <a:moveTo>
                    <a:pt x="2779683" y="1145884"/>
                  </a:moveTo>
                  <a:lnTo>
                    <a:pt x="3245748" y="1145066"/>
                  </a:lnTo>
                  <a:cubicBezTo>
                    <a:pt x="3427722" y="1145066"/>
                    <a:pt x="3612325" y="1136888"/>
                    <a:pt x="3780688" y="1221069"/>
                  </a:cubicBezTo>
                  <a:cubicBezTo>
                    <a:pt x="3946364" y="1305251"/>
                    <a:pt x="4063085" y="1484480"/>
                    <a:pt x="4063085" y="1671829"/>
                  </a:cubicBezTo>
                  <a:cubicBezTo>
                    <a:pt x="4063085" y="1829326"/>
                    <a:pt x="3989769" y="1984135"/>
                    <a:pt x="3843138" y="2054705"/>
                  </a:cubicBezTo>
                  <a:cubicBezTo>
                    <a:pt x="4063085" y="2125334"/>
                    <a:pt x="4185297" y="2312683"/>
                    <a:pt x="4185297" y="2540750"/>
                  </a:cubicBezTo>
                  <a:cubicBezTo>
                    <a:pt x="4185297" y="2736277"/>
                    <a:pt x="4095682" y="2901953"/>
                    <a:pt x="3940931" y="3018673"/>
                  </a:cubicBezTo>
                  <a:cubicBezTo>
                    <a:pt x="3780688" y="3135453"/>
                    <a:pt x="3577041" y="3146319"/>
                    <a:pt x="3384259" y="3151693"/>
                  </a:cubicBezTo>
                  <a:lnTo>
                    <a:pt x="2779332" y="3151693"/>
                  </a:lnTo>
                  <a:cubicBezTo>
                    <a:pt x="2779332" y="3151693"/>
                    <a:pt x="2779683" y="1145768"/>
                    <a:pt x="2779683" y="1145768"/>
                  </a:cubicBezTo>
                  <a:close/>
                  <a:moveTo>
                    <a:pt x="525944" y="2606646"/>
                  </a:moveTo>
                  <a:lnTo>
                    <a:pt x="525944" y="2606646"/>
                  </a:lnTo>
                  <a:cubicBezTo>
                    <a:pt x="525944" y="2606646"/>
                    <a:pt x="525944" y="2606763"/>
                    <a:pt x="525944" y="2606763"/>
                  </a:cubicBezTo>
                  <a:lnTo>
                    <a:pt x="525944" y="2606646"/>
                  </a:lnTo>
                  <a:close/>
                </a:path>
              </a:pathLst>
            </a:custGeom>
            <a:solidFill>
              <a:srgbClr val="184183"/>
            </a:solidFill>
            <a:ln w="58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 dirty="0">
                <a:latin typeface="Roboto Light" pitchFamily="2" charset="0"/>
              </a:endParaRPr>
            </a:p>
          </p:txBody>
        </p:sp>
        <p:sp>
          <p:nvSpPr>
            <p:cNvPr id="76" name="Vrije vorm: vorm 75">
              <a:extLst>
                <a:ext uri="{FF2B5EF4-FFF2-40B4-BE49-F238E27FC236}">
                  <a16:creationId xmlns:a16="http://schemas.microsoft.com/office/drawing/2014/main" id="{1C59BF65-F7EA-4496-E71B-64EB72ED5F30}"/>
                </a:ext>
              </a:extLst>
            </p:cNvPr>
            <p:cNvSpPr/>
            <p:nvPr/>
          </p:nvSpPr>
          <p:spPr>
            <a:xfrm>
              <a:off x="3985177" y="3535828"/>
              <a:ext cx="549050" cy="426587"/>
            </a:xfrm>
            <a:custGeom>
              <a:avLst/>
              <a:gdLst>
                <a:gd name="connsiteX0" fmla="*/ 562924 w 660658"/>
                <a:gd name="connsiteY0" fmla="*/ 442674 h 513301"/>
                <a:gd name="connsiteX1" fmla="*/ 660658 w 660658"/>
                <a:gd name="connsiteY1" fmla="*/ 247146 h 513301"/>
                <a:gd name="connsiteX2" fmla="*/ 527580 w 660658"/>
                <a:gd name="connsiteY2" fmla="*/ 40752 h 513301"/>
                <a:gd name="connsiteX3" fmla="*/ 264170 w 660658"/>
                <a:gd name="connsiteY3" fmla="*/ 35 h 513301"/>
                <a:gd name="connsiteX4" fmla="*/ 0 w 660658"/>
                <a:gd name="connsiteY4" fmla="*/ 35 h 513301"/>
                <a:gd name="connsiteX5" fmla="*/ 0 w 660658"/>
                <a:gd name="connsiteY5" fmla="*/ 513185 h 513301"/>
                <a:gd name="connsiteX6" fmla="*/ 255991 w 660658"/>
                <a:gd name="connsiteY6" fmla="*/ 513302 h 513301"/>
                <a:gd name="connsiteX7" fmla="*/ 562865 w 660658"/>
                <a:gd name="connsiteY7" fmla="*/ 442674 h 513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0658" h="513301">
                  <a:moveTo>
                    <a:pt x="562924" y="442674"/>
                  </a:moveTo>
                  <a:cubicBezTo>
                    <a:pt x="630806" y="396523"/>
                    <a:pt x="660658" y="331327"/>
                    <a:pt x="660658" y="247146"/>
                  </a:cubicBezTo>
                  <a:cubicBezTo>
                    <a:pt x="660658" y="149411"/>
                    <a:pt x="614507" y="89649"/>
                    <a:pt x="527580" y="40752"/>
                  </a:cubicBezTo>
                  <a:cubicBezTo>
                    <a:pt x="443399" y="-2711"/>
                    <a:pt x="353784" y="35"/>
                    <a:pt x="264170" y="35"/>
                  </a:cubicBezTo>
                  <a:lnTo>
                    <a:pt x="0" y="35"/>
                  </a:lnTo>
                  <a:lnTo>
                    <a:pt x="0" y="513185"/>
                  </a:lnTo>
                  <a:lnTo>
                    <a:pt x="255991" y="513302"/>
                  </a:lnTo>
                  <a:cubicBezTo>
                    <a:pt x="364592" y="513302"/>
                    <a:pt x="465072" y="507869"/>
                    <a:pt x="562865" y="442674"/>
                  </a:cubicBezTo>
                  <a:close/>
                </a:path>
              </a:pathLst>
            </a:custGeom>
            <a:solidFill>
              <a:schemeClr val="accent1"/>
            </a:solidFill>
            <a:ln w="58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 dirty="0">
                <a:latin typeface="Roboto Light" pitchFamily="2" charset="0"/>
              </a:endParaRPr>
            </a:p>
          </p:txBody>
        </p:sp>
        <p:sp>
          <p:nvSpPr>
            <p:cNvPr id="77" name="Vrije vorm: vorm 76">
              <a:extLst>
                <a:ext uri="{FF2B5EF4-FFF2-40B4-BE49-F238E27FC236}">
                  <a16:creationId xmlns:a16="http://schemas.microsoft.com/office/drawing/2014/main" id="{76907672-67AE-725D-1333-279079A22C5D}"/>
                </a:ext>
              </a:extLst>
            </p:cNvPr>
            <p:cNvSpPr/>
            <p:nvPr/>
          </p:nvSpPr>
          <p:spPr>
            <a:xfrm>
              <a:off x="3985275" y="2894671"/>
              <a:ext cx="447435" cy="341439"/>
            </a:xfrm>
            <a:custGeom>
              <a:avLst/>
              <a:gdLst>
                <a:gd name="connsiteX0" fmla="*/ 424296 w 538387"/>
                <a:gd name="connsiteY0" fmla="*/ 380526 h 410845"/>
                <a:gd name="connsiteX1" fmla="*/ 538387 w 538387"/>
                <a:gd name="connsiteY1" fmla="*/ 195864 h 410845"/>
                <a:gd name="connsiteX2" fmla="*/ 413488 w 538387"/>
                <a:gd name="connsiteY2" fmla="*/ 19381 h 410845"/>
                <a:gd name="connsiteX3" fmla="*/ 169122 w 538387"/>
                <a:gd name="connsiteY3" fmla="*/ 395 h 410845"/>
                <a:gd name="connsiteX4" fmla="*/ 0 w 538387"/>
                <a:gd name="connsiteY4" fmla="*/ 103 h 410845"/>
                <a:gd name="connsiteX5" fmla="*/ 0 w 538387"/>
                <a:gd name="connsiteY5" fmla="*/ 410845 h 410845"/>
                <a:gd name="connsiteX6" fmla="*/ 171868 w 538387"/>
                <a:gd name="connsiteY6" fmla="*/ 410437 h 410845"/>
                <a:gd name="connsiteX7" fmla="*/ 424413 w 538387"/>
                <a:gd name="connsiteY7" fmla="*/ 380585 h 410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8387" h="410845">
                  <a:moveTo>
                    <a:pt x="424296" y="380526"/>
                  </a:moveTo>
                  <a:cubicBezTo>
                    <a:pt x="494924" y="347928"/>
                    <a:pt x="538387" y="271867"/>
                    <a:pt x="538387" y="195864"/>
                  </a:cubicBezTo>
                  <a:cubicBezTo>
                    <a:pt x="538387" y="114370"/>
                    <a:pt x="486804" y="49233"/>
                    <a:pt x="413488" y="19381"/>
                  </a:cubicBezTo>
                  <a:cubicBezTo>
                    <a:pt x="358458" y="-4395"/>
                    <a:pt x="247871" y="395"/>
                    <a:pt x="169122" y="395"/>
                  </a:cubicBezTo>
                  <a:lnTo>
                    <a:pt x="0" y="103"/>
                  </a:lnTo>
                  <a:lnTo>
                    <a:pt x="0" y="410845"/>
                  </a:lnTo>
                  <a:lnTo>
                    <a:pt x="171868" y="410437"/>
                  </a:lnTo>
                  <a:cubicBezTo>
                    <a:pt x="250617" y="410437"/>
                    <a:pt x="353784" y="413182"/>
                    <a:pt x="424413" y="380585"/>
                  </a:cubicBezTo>
                  <a:close/>
                </a:path>
              </a:pathLst>
            </a:custGeom>
            <a:solidFill>
              <a:schemeClr val="accent1"/>
            </a:solidFill>
            <a:ln w="58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 dirty="0">
                <a:latin typeface="Roboto Light" pitchFamily="2" charset="0"/>
              </a:endParaRPr>
            </a:p>
          </p:txBody>
        </p:sp>
        <p:sp>
          <p:nvSpPr>
            <p:cNvPr id="78" name="Vrije vorm: vorm 77">
              <a:extLst>
                <a:ext uri="{FF2B5EF4-FFF2-40B4-BE49-F238E27FC236}">
                  <a16:creationId xmlns:a16="http://schemas.microsoft.com/office/drawing/2014/main" id="{B68C3C7A-AEEE-B028-BC0F-D67B2F71B531}"/>
                </a:ext>
              </a:extLst>
            </p:cNvPr>
            <p:cNvSpPr/>
            <p:nvPr/>
          </p:nvSpPr>
          <p:spPr>
            <a:xfrm>
              <a:off x="1802233" y="3809435"/>
              <a:ext cx="4854" cy="97"/>
            </a:xfrm>
            <a:custGeom>
              <a:avLst/>
              <a:gdLst>
                <a:gd name="connsiteX0" fmla="*/ 0 w 5841"/>
                <a:gd name="connsiteY0" fmla="*/ 0 h 116"/>
                <a:gd name="connsiteX1" fmla="*/ 0 w 5841"/>
                <a:gd name="connsiteY1" fmla="*/ 117 h 116"/>
                <a:gd name="connsiteX2" fmla="*/ 0 w 5841"/>
                <a:gd name="connsiteY2" fmla="*/ 0 h 116"/>
                <a:gd name="connsiteX3" fmla="*/ 0 w 5841"/>
                <a:gd name="connsiteY3" fmla="*/ 0 h 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41" h="116">
                  <a:moveTo>
                    <a:pt x="0" y="0"/>
                  </a:moveTo>
                  <a:lnTo>
                    <a:pt x="0" y="11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58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 dirty="0">
                <a:latin typeface="Roboto Light" pitchFamily="2" charset="0"/>
              </a:endParaRPr>
            </a:p>
          </p:txBody>
        </p:sp>
        <p:sp>
          <p:nvSpPr>
            <p:cNvPr id="79" name="Vrije vorm: vorm 78">
              <a:extLst>
                <a:ext uri="{FF2B5EF4-FFF2-40B4-BE49-F238E27FC236}">
                  <a16:creationId xmlns:a16="http://schemas.microsoft.com/office/drawing/2014/main" id="{D3842FD8-4BA1-BF39-388A-367C20F76EB5}"/>
                </a:ext>
              </a:extLst>
            </p:cNvPr>
            <p:cNvSpPr/>
            <p:nvPr/>
          </p:nvSpPr>
          <p:spPr>
            <a:xfrm>
              <a:off x="1029807" y="2595494"/>
              <a:ext cx="335382" cy="884384"/>
            </a:xfrm>
            <a:custGeom>
              <a:avLst/>
              <a:gdLst>
                <a:gd name="connsiteX0" fmla="*/ 403557 w 403556"/>
                <a:gd name="connsiteY0" fmla="*/ 1064157 h 1064156"/>
                <a:gd name="connsiteX1" fmla="*/ 403557 w 403556"/>
                <a:gd name="connsiteY1" fmla="*/ 398825 h 1064156"/>
                <a:gd name="connsiteX2" fmla="*/ 403557 w 403556"/>
                <a:gd name="connsiteY2" fmla="*/ 0 h 1064156"/>
                <a:gd name="connsiteX3" fmla="*/ 0 w 403556"/>
                <a:gd name="connsiteY3" fmla="*/ 0 h 1064156"/>
                <a:gd name="connsiteX4" fmla="*/ 403557 w 403556"/>
                <a:gd name="connsiteY4" fmla="*/ 1064157 h 106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556" h="1064156">
                  <a:moveTo>
                    <a:pt x="403557" y="1064157"/>
                  </a:moveTo>
                  <a:lnTo>
                    <a:pt x="403557" y="398825"/>
                  </a:lnTo>
                  <a:lnTo>
                    <a:pt x="403557" y="0"/>
                  </a:lnTo>
                  <a:lnTo>
                    <a:pt x="0" y="0"/>
                  </a:lnTo>
                  <a:lnTo>
                    <a:pt x="403557" y="1064157"/>
                  </a:lnTo>
                  <a:close/>
                </a:path>
              </a:pathLst>
            </a:custGeom>
            <a:solidFill>
              <a:schemeClr val="accent2"/>
            </a:solidFill>
            <a:ln w="58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 dirty="0">
                <a:latin typeface="Roboto Light" pitchFamily="2" charset="0"/>
              </a:endParaRPr>
            </a:p>
          </p:txBody>
        </p:sp>
        <p:sp>
          <p:nvSpPr>
            <p:cNvPr id="80" name="Vrije vorm: vorm 79">
              <a:extLst>
                <a:ext uri="{FF2B5EF4-FFF2-40B4-BE49-F238E27FC236}">
                  <a16:creationId xmlns:a16="http://schemas.microsoft.com/office/drawing/2014/main" id="{47F8612B-2972-4AC8-5A07-96AC3A1110F9}"/>
                </a:ext>
              </a:extLst>
            </p:cNvPr>
            <p:cNvSpPr/>
            <p:nvPr/>
          </p:nvSpPr>
          <p:spPr>
            <a:xfrm>
              <a:off x="1365189" y="2595496"/>
              <a:ext cx="4854" cy="552449"/>
            </a:xfrm>
            <a:custGeom>
              <a:avLst/>
              <a:gdLst>
                <a:gd name="connsiteX0" fmla="*/ 0 w 5841"/>
                <a:gd name="connsiteY0" fmla="*/ 398825 h 664747"/>
                <a:gd name="connsiteX1" fmla="*/ 0 w 5841"/>
                <a:gd name="connsiteY1" fmla="*/ 664747 h 664747"/>
                <a:gd name="connsiteX2" fmla="*/ 0 w 5841"/>
                <a:gd name="connsiteY2" fmla="*/ 0 h 664747"/>
                <a:gd name="connsiteX3" fmla="*/ 0 w 5841"/>
                <a:gd name="connsiteY3" fmla="*/ 0 h 664747"/>
                <a:gd name="connsiteX4" fmla="*/ 0 w 5841"/>
                <a:gd name="connsiteY4" fmla="*/ 0 h 664747"/>
                <a:gd name="connsiteX5" fmla="*/ 0 w 5841"/>
                <a:gd name="connsiteY5" fmla="*/ 0 h 664747"/>
                <a:gd name="connsiteX6" fmla="*/ 0 w 5841"/>
                <a:gd name="connsiteY6" fmla="*/ 398825 h 66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41" h="664747">
                  <a:moveTo>
                    <a:pt x="0" y="398825"/>
                  </a:moveTo>
                  <a:lnTo>
                    <a:pt x="0" y="6647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98825"/>
                  </a:lnTo>
                  <a:close/>
                </a:path>
              </a:pathLst>
            </a:custGeom>
            <a:solidFill>
              <a:schemeClr val="bg1"/>
            </a:solidFill>
            <a:ln w="58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 dirty="0">
                <a:latin typeface="Roboto Light" pitchFamily="2" charset="0"/>
              </a:endParaRPr>
            </a:p>
          </p:txBody>
        </p:sp>
        <p:sp>
          <p:nvSpPr>
            <p:cNvPr id="81" name="Vrije vorm: vorm 80">
              <a:extLst>
                <a:ext uri="{FF2B5EF4-FFF2-40B4-BE49-F238E27FC236}">
                  <a16:creationId xmlns:a16="http://schemas.microsoft.com/office/drawing/2014/main" id="{93E40344-3C8B-B0C6-09DB-41003590DAC7}"/>
                </a:ext>
              </a:extLst>
            </p:cNvPr>
            <p:cNvSpPr/>
            <p:nvPr/>
          </p:nvSpPr>
          <p:spPr>
            <a:xfrm>
              <a:off x="1365189" y="2595496"/>
              <a:ext cx="4854" cy="331449"/>
            </a:xfrm>
            <a:custGeom>
              <a:avLst/>
              <a:gdLst>
                <a:gd name="connsiteX0" fmla="*/ 0 w 5841"/>
                <a:gd name="connsiteY0" fmla="*/ 0 h 398824"/>
                <a:gd name="connsiteX1" fmla="*/ 0 w 5841"/>
                <a:gd name="connsiteY1" fmla="*/ 0 h 398824"/>
                <a:gd name="connsiteX2" fmla="*/ 0 w 5841"/>
                <a:gd name="connsiteY2" fmla="*/ 398825 h 398824"/>
                <a:gd name="connsiteX3" fmla="*/ 0 w 5841"/>
                <a:gd name="connsiteY3" fmla="*/ 0 h 398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41" h="398824">
                  <a:moveTo>
                    <a:pt x="0" y="0"/>
                  </a:moveTo>
                  <a:lnTo>
                    <a:pt x="0" y="0"/>
                  </a:lnTo>
                  <a:lnTo>
                    <a:pt x="0" y="3988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58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 dirty="0">
                <a:latin typeface="Roboto Light" pitchFamily="2" charset="0"/>
              </a:endParaRPr>
            </a:p>
          </p:txBody>
        </p:sp>
      </p:grpSp>
      <p:sp>
        <p:nvSpPr>
          <p:cNvPr id="15" name="Tijdelijke aanduiding voor titel 1">
            <a:extLst>
              <a:ext uri="{FF2B5EF4-FFF2-40B4-BE49-F238E27FC236}">
                <a16:creationId xmlns:a16="http://schemas.microsoft.com/office/drawing/2014/main" id="{899C06FA-CA30-F296-105E-D77B34AED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505" y="2637711"/>
            <a:ext cx="6470507" cy="161925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93" name="!!VLAK_klein oranje">
            <a:extLst>
              <a:ext uri="{FF2B5EF4-FFF2-40B4-BE49-F238E27FC236}">
                <a16:creationId xmlns:a16="http://schemas.microsoft.com/office/drawing/2014/main" id="{E280638C-E856-A996-4AF7-B352EA1AB5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27449" y="2638389"/>
            <a:ext cx="660825" cy="1620000"/>
          </a:xfrm>
          <a:custGeom>
            <a:avLst/>
            <a:gdLst>
              <a:gd name="connsiteX0" fmla="*/ 0 w 660825"/>
              <a:gd name="connsiteY0" fmla="*/ 0 h 1620000"/>
              <a:gd name="connsiteX1" fmla="*/ 660825 w 660825"/>
              <a:gd name="connsiteY1" fmla="*/ 0 h 1620000"/>
              <a:gd name="connsiteX2" fmla="*/ 658704 w 660825"/>
              <a:gd name="connsiteY2" fmla="*/ 1620000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0825" h="1620000">
                <a:moveTo>
                  <a:pt x="0" y="0"/>
                </a:moveTo>
                <a:lnTo>
                  <a:pt x="660825" y="0"/>
                </a:lnTo>
                <a:lnTo>
                  <a:pt x="658704" y="1620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5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AE9ADB5E-BC07-A713-EAF2-CBCBDE8B01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37433" y="6307710"/>
            <a:ext cx="4029024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FB38FDDC-E0BD-9E5C-F20D-B8744D4780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32276" y="630771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428333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afbeelding 1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!!AFB">
            <a:extLst>
              <a:ext uri="{FF2B5EF4-FFF2-40B4-BE49-F238E27FC236}">
                <a16:creationId xmlns:a16="http://schemas.microsoft.com/office/drawing/2014/main" id="{D2CA2253-337F-565A-5575-9EAEFCA3E76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3239" y="2024062"/>
            <a:ext cx="9429361" cy="4103690"/>
          </a:xfrm>
          <a:solidFill>
            <a:schemeClr val="bg1">
              <a:lumMod val="95000"/>
            </a:schemeClr>
          </a:solidFill>
        </p:spPr>
        <p:txBody>
          <a:bodyPr tIns="1440000"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 dirty="0"/>
          </a:p>
        </p:txBody>
      </p:sp>
      <p:sp>
        <p:nvSpPr>
          <p:cNvPr id="2" name="!!VLAK_oranje tit">
            <a:extLst>
              <a:ext uri="{FF2B5EF4-FFF2-40B4-BE49-F238E27FC236}">
                <a16:creationId xmlns:a16="http://schemas.microsoft.com/office/drawing/2014/main" id="{B7DD4C60-4154-04EF-B5D4-857859AD7636}"/>
              </a:ext>
            </a:extLst>
          </p:cNvPr>
          <p:cNvSpPr/>
          <p:nvPr userDrawn="1"/>
        </p:nvSpPr>
        <p:spPr>
          <a:xfrm rot="10800000">
            <a:off x="0" y="617411"/>
            <a:ext cx="361950" cy="887313"/>
          </a:xfrm>
          <a:prstGeom prst="triangle">
            <a:avLst>
              <a:gd name="adj" fmla="val 9967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Light" pitchFamily="2" charset="0"/>
              <a:ea typeface="+mn-ea"/>
              <a:cs typeface="+mn-cs"/>
            </a:endParaRPr>
          </a:p>
        </p:txBody>
      </p:sp>
      <p:sp>
        <p:nvSpPr>
          <p:cNvPr id="6" name="Tijdelijke aanduiding voor titel 1">
            <a:extLst>
              <a:ext uri="{FF2B5EF4-FFF2-40B4-BE49-F238E27FC236}">
                <a16:creationId xmlns:a16="http://schemas.microsoft.com/office/drawing/2014/main" id="{38A717A0-B969-C110-7E22-FC61E1FB81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300" y="530225"/>
            <a:ext cx="709249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3" name="!!VLAK_blauw">
            <a:extLst>
              <a:ext uri="{FF2B5EF4-FFF2-40B4-BE49-F238E27FC236}">
                <a16:creationId xmlns:a16="http://schemas.microsoft.com/office/drawing/2014/main" id="{160A09CB-8ECE-A254-FF3F-23122429CDC6}"/>
              </a:ext>
            </a:extLst>
          </p:cNvPr>
          <p:cNvSpPr/>
          <p:nvPr userDrawn="1"/>
        </p:nvSpPr>
        <p:spPr>
          <a:xfrm>
            <a:off x="7573280" y="-1"/>
            <a:ext cx="4625070" cy="6127753"/>
          </a:xfrm>
          <a:custGeom>
            <a:avLst/>
            <a:gdLst>
              <a:gd name="connsiteX0" fmla="*/ 0 w 4618720"/>
              <a:gd name="connsiteY0" fmla="*/ 0 h 6858003"/>
              <a:gd name="connsiteX1" fmla="*/ 4618720 w 4618720"/>
              <a:gd name="connsiteY1" fmla="*/ 0 h 6858003"/>
              <a:gd name="connsiteX2" fmla="*/ 4618720 w 4618720"/>
              <a:gd name="connsiteY2" fmla="*/ 6858003 h 6858003"/>
              <a:gd name="connsiteX3" fmla="*/ 2788516 w 4618720"/>
              <a:gd name="connsiteY3" fmla="*/ 6858003 h 6858003"/>
              <a:gd name="connsiteX4" fmla="*/ 0 w 4618720"/>
              <a:gd name="connsiteY4" fmla="*/ 0 h 6858003"/>
              <a:gd name="connsiteX0" fmla="*/ 0 w 4618720"/>
              <a:gd name="connsiteY0" fmla="*/ 0 h 6858003"/>
              <a:gd name="connsiteX1" fmla="*/ 4618720 w 4618720"/>
              <a:gd name="connsiteY1" fmla="*/ 0 h 6858003"/>
              <a:gd name="connsiteX2" fmla="*/ 4618720 w 4618720"/>
              <a:gd name="connsiteY2" fmla="*/ 6184903 h 6858003"/>
              <a:gd name="connsiteX3" fmla="*/ 2788516 w 4618720"/>
              <a:gd name="connsiteY3" fmla="*/ 6858003 h 6858003"/>
              <a:gd name="connsiteX4" fmla="*/ 0 w 4618720"/>
              <a:gd name="connsiteY4" fmla="*/ 0 h 6858003"/>
              <a:gd name="connsiteX0" fmla="*/ 0 w 4618720"/>
              <a:gd name="connsiteY0" fmla="*/ 0 h 6184903"/>
              <a:gd name="connsiteX1" fmla="*/ 4618720 w 4618720"/>
              <a:gd name="connsiteY1" fmla="*/ 0 h 6184903"/>
              <a:gd name="connsiteX2" fmla="*/ 4618720 w 4618720"/>
              <a:gd name="connsiteY2" fmla="*/ 6184903 h 6184903"/>
              <a:gd name="connsiteX3" fmla="*/ 2496416 w 4618720"/>
              <a:gd name="connsiteY3" fmla="*/ 6146803 h 6184903"/>
              <a:gd name="connsiteX4" fmla="*/ 0 w 4618720"/>
              <a:gd name="connsiteY4" fmla="*/ 0 h 6184903"/>
              <a:gd name="connsiteX0" fmla="*/ 0 w 4631420"/>
              <a:gd name="connsiteY0" fmla="*/ 0 h 6146803"/>
              <a:gd name="connsiteX1" fmla="*/ 4618720 w 4631420"/>
              <a:gd name="connsiteY1" fmla="*/ 0 h 6146803"/>
              <a:gd name="connsiteX2" fmla="*/ 4631420 w 4631420"/>
              <a:gd name="connsiteY2" fmla="*/ 6134103 h 6146803"/>
              <a:gd name="connsiteX3" fmla="*/ 2496416 w 4631420"/>
              <a:gd name="connsiteY3" fmla="*/ 6146803 h 6146803"/>
              <a:gd name="connsiteX4" fmla="*/ 0 w 4631420"/>
              <a:gd name="connsiteY4" fmla="*/ 0 h 6146803"/>
              <a:gd name="connsiteX0" fmla="*/ 0 w 4631420"/>
              <a:gd name="connsiteY0" fmla="*/ 0 h 6146803"/>
              <a:gd name="connsiteX1" fmla="*/ 4618720 w 4631420"/>
              <a:gd name="connsiteY1" fmla="*/ 0 h 6146803"/>
              <a:gd name="connsiteX2" fmla="*/ 4631420 w 4631420"/>
              <a:gd name="connsiteY2" fmla="*/ 6127753 h 6146803"/>
              <a:gd name="connsiteX3" fmla="*/ 2496416 w 4631420"/>
              <a:gd name="connsiteY3" fmla="*/ 6146803 h 6146803"/>
              <a:gd name="connsiteX4" fmla="*/ 0 w 4631420"/>
              <a:gd name="connsiteY4" fmla="*/ 0 h 6146803"/>
              <a:gd name="connsiteX0" fmla="*/ 0 w 4625070"/>
              <a:gd name="connsiteY0" fmla="*/ 0 h 6146803"/>
              <a:gd name="connsiteX1" fmla="*/ 4618720 w 4625070"/>
              <a:gd name="connsiteY1" fmla="*/ 0 h 6146803"/>
              <a:gd name="connsiteX2" fmla="*/ 4625070 w 4625070"/>
              <a:gd name="connsiteY2" fmla="*/ 6127753 h 6146803"/>
              <a:gd name="connsiteX3" fmla="*/ 2496416 w 4625070"/>
              <a:gd name="connsiteY3" fmla="*/ 6146803 h 6146803"/>
              <a:gd name="connsiteX4" fmla="*/ 0 w 4625070"/>
              <a:gd name="connsiteY4" fmla="*/ 0 h 6146803"/>
              <a:gd name="connsiteX0" fmla="*/ 0 w 4625070"/>
              <a:gd name="connsiteY0" fmla="*/ 0 h 6140453"/>
              <a:gd name="connsiteX1" fmla="*/ 4618720 w 4625070"/>
              <a:gd name="connsiteY1" fmla="*/ 0 h 6140453"/>
              <a:gd name="connsiteX2" fmla="*/ 4625070 w 4625070"/>
              <a:gd name="connsiteY2" fmla="*/ 6127753 h 6140453"/>
              <a:gd name="connsiteX3" fmla="*/ 2496416 w 4625070"/>
              <a:gd name="connsiteY3" fmla="*/ 6140453 h 6140453"/>
              <a:gd name="connsiteX4" fmla="*/ 0 w 4625070"/>
              <a:gd name="connsiteY4" fmla="*/ 0 h 6140453"/>
              <a:gd name="connsiteX0" fmla="*/ 0 w 4625070"/>
              <a:gd name="connsiteY0" fmla="*/ 0 h 6140453"/>
              <a:gd name="connsiteX1" fmla="*/ 4618720 w 4625070"/>
              <a:gd name="connsiteY1" fmla="*/ 0 h 6140453"/>
              <a:gd name="connsiteX2" fmla="*/ 4625070 w 4625070"/>
              <a:gd name="connsiteY2" fmla="*/ 6127753 h 6140453"/>
              <a:gd name="connsiteX3" fmla="*/ 2496416 w 4625070"/>
              <a:gd name="connsiteY3" fmla="*/ 6140453 h 6140453"/>
              <a:gd name="connsiteX4" fmla="*/ 0 w 4625070"/>
              <a:gd name="connsiteY4" fmla="*/ 0 h 6140453"/>
              <a:gd name="connsiteX0" fmla="*/ 0 w 4625070"/>
              <a:gd name="connsiteY0" fmla="*/ 0 h 6127753"/>
              <a:gd name="connsiteX1" fmla="*/ 4618720 w 4625070"/>
              <a:gd name="connsiteY1" fmla="*/ 0 h 6127753"/>
              <a:gd name="connsiteX2" fmla="*/ 4625070 w 4625070"/>
              <a:gd name="connsiteY2" fmla="*/ 6127753 h 6127753"/>
              <a:gd name="connsiteX3" fmla="*/ 2490066 w 4625070"/>
              <a:gd name="connsiteY3" fmla="*/ 6127753 h 6127753"/>
              <a:gd name="connsiteX4" fmla="*/ 0 w 4625070"/>
              <a:gd name="connsiteY4" fmla="*/ 0 h 6127753"/>
              <a:gd name="connsiteX0" fmla="*/ 0 w 4625070"/>
              <a:gd name="connsiteY0" fmla="*/ 0 h 6127753"/>
              <a:gd name="connsiteX1" fmla="*/ 4618720 w 4625070"/>
              <a:gd name="connsiteY1" fmla="*/ 0 h 6127753"/>
              <a:gd name="connsiteX2" fmla="*/ 4625070 w 4625070"/>
              <a:gd name="connsiteY2" fmla="*/ 6127753 h 6127753"/>
              <a:gd name="connsiteX3" fmla="*/ 2490066 w 4625070"/>
              <a:gd name="connsiteY3" fmla="*/ 6127753 h 6127753"/>
              <a:gd name="connsiteX4" fmla="*/ 0 w 4625070"/>
              <a:gd name="connsiteY4" fmla="*/ 0 h 6127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25070" h="6127753">
                <a:moveTo>
                  <a:pt x="0" y="0"/>
                </a:moveTo>
                <a:lnTo>
                  <a:pt x="4618720" y="0"/>
                </a:lnTo>
                <a:cubicBezTo>
                  <a:pt x="4622953" y="2044701"/>
                  <a:pt x="4620837" y="4083052"/>
                  <a:pt x="4625070" y="6127753"/>
                </a:cubicBezTo>
                <a:lnTo>
                  <a:pt x="2490066" y="61277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/>
          </a:p>
        </p:txBody>
      </p:sp>
      <p:sp>
        <p:nvSpPr>
          <p:cNvPr id="15" name="Tijdelijke aanduiding voor datum 3">
            <a:extLst>
              <a:ext uri="{FF2B5EF4-FFF2-40B4-BE49-F238E27FC236}">
                <a16:creationId xmlns:a16="http://schemas.microsoft.com/office/drawing/2014/main" id="{F0E6AC24-BD9A-78AB-ABAA-E6937F0658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231841" y="6307710"/>
            <a:ext cx="2743200" cy="365125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31216" r="31216"/>
            </a:stretch>
          </a:blipFill>
        </p:spPr>
        <p:txBody>
          <a:bodyPr vert="horz" lIns="91440" tIns="45720" rIns="91440" bIns="45720" rtlCol="0" anchor="ctr"/>
          <a:lstStyle>
            <a:lvl1pPr algn="l">
              <a:defRPr sz="5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122A0081-1EA5-4D46-81C3-DED78F5F6EAD}" type="datetime1">
              <a:rPr lang="nl-BE" smtClean="0"/>
              <a:t>30/11/2023</a:t>
            </a:fld>
            <a:endParaRPr lang="nl-BE" dirty="0"/>
          </a:p>
        </p:txBody>
      </p:sp>
      <p:sp>
        <p:nvSpPr>
          <p:cNvPr id="16" name="Tijdelijke aanduiding voor voettekst 4">
            <a:extLst>
              <a:ext uri="{FF2B5EF4-FFF2-40B4-BE49-F238E27FC236}">
                <a16:creationId xmlns:a16="http://schemas.microsoft.com/office/drawing/2014/main" id="{D74D41A0-71E8-BFB2-8304-270AD03DA4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37433" y="6307710"/>
            <a:ext cx="4029024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17" name="Tijdelijke aanduiding voor dianummer 5">
            <a:extLst>
              <a:ext uri="{FF2B5EF4-FFF2-40B4-BE49-F238E27FC236}">
                <a16:creationId xmlns:a16="http://schemas.microsoft.com/office/drawing/2014/main" id="{E06AB5E3-1E12-4DE4-C2C9-62C09F16FE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32276" y="630771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41674314"/>
      </p:ext>
    </p:extLst>
  </p:cSld>
  <p:clrMapOvr>
    <a:masterClrMapping/>
  </p:clrMapOvr>
  <p:transition spd="med">
    <p:push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afbeelding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!!AFB_2">
            <a:extLst>
              <a:ext uri="{FF2B5EF4-FFF2-40B4-BE49-F238E27FC236}">
                <a16:creationId xmlns:a16="http://schemas.microsoft.com/office/drawing/2014/main" id="{C0A7E12E-956C-D08A-7223-B3DA10C37F5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40276" y="2024063"/>
            <a:ext cx="6827838" cy="4103689"/>
          </a:xfrm>
          <a:solidFill>
            <a:schemeClr val="bg1">
              <a:lumMod val="95000"/>
            </a:schemeClr>
          </a:solidFill>
        </p:spPr>
        <p:txBody>
          <a:bodyPr tIns="1440000"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 dirty="0"/>
          </a:p>
        </p:txBody>
      </p:sp>
      <p:sp>
        <p:nvSpPr>
          <p:cNvPr id="34" name="!!AFB_1">
            <a:extLst>
              <a:ext uri="{FF2B5EF4-FFF2-40B4-BE49-F238E27FC236}">
                <a16:creationId xmlns:a16="http://schemas.microsoft.com/office/drawing/2014/main" id="{D2CA2253-337F-565A-5575-9EAEFCA3E76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2024064"/>
            <a:ext cx="4098470" cy="4103688"/>
          </a:xfrm>
          <a:solidFill>
            <a:schemeClr val="bg1">
              <a:lumMod val="95000"/>
            </a:schemeClr>
          </a:solidFill>
        </p:spPr>
        <p:txBody>
          <a:bodyPr tIns="1440000"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 dirty="0"/>
          </a:p>
        </p:txBody>
      </p:sp>
      <p:sp>
        <p:nvSpPr>
          <p:cNvPr id="30" name="!!VLAK_oranje tit">
            <a:extLst>
              <a:ext uri="{FF2B5EF4-FFF2-40B4-BE49-F238E27FC236}">
                <a16:creationId xmlns:a16="http://schemas.microsoft.com/office/drawing/2014/main" id="{95C195F7-9C2E-C06E-1134-A7EA987B405B}"/>
              </a:ext>
            </a:extLst>
          </p:cNvPr>
          <p:cNvSpPr/>
          <p:nvPr userDrawn="1"/>
        </p:nvSpPr>
        <p:spPr>
          <a:xfrm rot="10800000">
            <a:off x="0" y="617411"/>
            <a:ext cx="361950" cy="887313"/>
          </a:xfrm>
          <a:prstGeom prst="triangle">
            <a:avLst>
              <a:gd name="adj" fmla="val 9967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Light" pitchFamily="2" charset="0"/>
              <a:ea typeface="+mn-ea"/>
              <a:cs typeface="+mn-cs"/>
            </a:endParaRPr>
          </a:p>
        </p:txBody>
      </p:sp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E1BB8D37-329A-3C7F-F1B3-3C67E7D132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300" y="530225"/>
            <a:ext cx="70779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nl-NL" dirty="0"/>
              <a:t>KLIK OM STIJL TE</a:t>
            </a:r>
            <a:br>
              <a:rPr lang="nl-NL" dirty="0"/>
            </a:br>
            <a:r>
              <a:rPr lang="nl-NL" dirty="0"/>
              <a:t>BEWERKEN</a:t>
            </a:r>
            <a:endParaRPr lang="nl-BE" dirty="0"/>
          </a:p>
        </p:txBody>
      </p:sp>
      <p:sp>
        <p:nvSpPr>
          <p:cNvPr id="4" name="!!VLAK_blauw">
            <a:extLst>
              <a:ext uri="{FF2B5EF4-FFF2-40B4-BE49-F238E27FC236}">
                <a16:creationId xmlns:a16="http://schemas.microsoft.com/office/drawing/2014/main" id="{3DBE528A-239F-91F1-FD0A-45A7CA121731}"/>
              </a:ext>
            </a:extLst>
          </p:cNvPr>
          <p:cNvSpPr/>
          <p:nvPr userDrawn="1"/>
        </p:nvSpPr>
        <p:spPr>
          <a:xfrm>
            <a:off x="7573280" y="-1"/>
            <a:ext cx="4625070" cy="6127753"/>
          </a:xfrm>
          <a:custGeom>
            <a:avLst/>
            <a:gdLst>
              <a:gd name="connsiteX0" fmla="*/ 0 w 4618720"/>
              <a:gd name="connsiteY0" fmla="*/ 0 h 6858003"/>
              <a:gd name="connsiteX1" fmla="*/ 4618720 w 4618720"/>
              <a:gd name="connsiteY1" fmla="*/ 0 h 6858003"/>
              <a:gd name="connsiteX2" fmla="*/ 4618720 w 4618720"/>
              <a:gd name="connsiteY2" fmla="*/ 6858003 h 6858003"/>
              <a:gd name="connsiteX3" fmla="*/ 2788516 w 4618720"/>
              <a:gd name="connsiteY3" fmla="*/ 6858003 h 6858003"/>
              <a:gd name="connsiteX4" fmla="*/ 0 w 4618720"/>
              <a:gd name="connsiteY4" fmla="*/ 0 h 6858003"/>
              <a:gd name="connsiteX0" fmla="*/ 0 w 4618720"/>
              <a:gd name="connsiteY0" fmla="*/ 0 h 6858003"/>
              <a:gd name="connsiteX1" fmla="*/ 4618720 w 4618720"/>
              <a:gd name="connsiteY1" fmla="*/ 0 h 6858003"/>
              <a:gd name="connsiteX2" fmla="*/ 4618720 w 4618720"/>
              <a:gd name="connsiteY2" fmla="*/ 6184903 h 6858003"/>
              <a:gd name="connsiteX3" fmla="*/ 2788516 w 4618720"/>
              <a:gd name="connsiteY3" fmla="*/ 6858003 h 6858003"/>
              <a:gd name="connsiteX4" fmla="*/ 0 w 4618720"/>
              <a:gd name="connsiteY4" fmla="*/ 0 h 6858003"/>
              <a:gd name="connsiteX0" fmla="*/ 0 w 4618720"/>
              <a:gd name="connsiteY0" fmla="*/ 0 h 6184903"/>
              <a:gd name="connsiteX1" fmla="*/ 4618720 w 4618720"/>
              <a:gd name="connsiteY1" fmla="*/ 0 h 6184903"/>
              <a:gd name="connsiteX2" fmla="*/ 4618720 w 4618720"/>
              <a:gd name="connsiteY2" fmla="*/ 6184903 h 6184903"/>
              <a:gd name="connsiteX3" fmla="*/ 2496416 w 4618720"/>
              <a:gd name="connsiteY3" fmla="*/ 6146803 h 6184903"/>
              <a:gd name="connsiteX4" fmla="*/ 0 w 4618720"/>
              <a:gd name="connsiteY4" fmla="*/ 0 h 6184903"/>
              <a:gd name="connsiteX0" fmla="*/ 0 w 4631420"/>
              <a:gd name="connsiteY0" fmla="*/ 0 h 6146803"/>
              <a:gd name="connsiteX1" fmla="*/ 4618720 w 4631420"/>
              <a:gd name="connsiteY1" fmla="*/ 0 h 6146803"/>
              <a:gd name="connsiteX2" fmla="*/ 4631420 w 4631420"/>
              <a:gd name="connsiteY2" fmla="*/ 6134103 h 6146803"/>
              <a:gd name="connsiteX3" fmla="*/ 2496416 w 4631420"/>
              <a:gd name="connsiteY3" fmla="*/ 6146803 h 6146803"/>
              <a:gd name="connsiteX4" fmla="*/ 0 w 4631420"/>
              <a:gd name="connsiteY4" fmla="*/ 0 h 6146803"/>
              <a:gd name="connsiteX0" fmla="*/ 0 w 4631420"/>
              <a:gd name="connsiteY0" fmla="*/ 0 h 6146803"/>
              <a:gd name="connsiteX1" fmla="*/ 4618720 w 4631420"/>
              <a:gd name="connsiteY1" fmla="*/ 0 h 6146803"/>
              <a:gd name="connsiteX2" fmla="*/ 4631420 w 4631420"/>
              <a:gd name="connsiteY2" fmla="*/ 6127753 h 6146803"/>
              <a:gd name="connsiteX3" fmla="*/ 2496416 w 4631420"/>
              <a:gd name="connsiteY3" fmla="*/ 6146803 h 6146803"/>
              <a:gd name="connsiteX4" fmla="*/ 0 w 4631420"/>
              <a:gd name="connsiteY4" fmla="*/ 0 h 6146803"/>
              <a:gd name="connsiteX0" fmla="*/ 0 w 4625070"/>
              <a:gd name="connsiteY0" fmla="*/ 0 h 6146803"/>
              <a:gd name="connsiteX1" fmla="*/ 4618720 w 4625070"/>
              <a:gd name="connsiteY1" fmla="*/ 0 h 6146803"/>
              <a:gd name="connsiteX2" fmla="*/ 4625070 w 4625070"/>
              <a:gd name="connsiteY2" fmla="*/ 6127753 h 6146803"/>
              <a:gd name="connsiteX3" fmla="*/ 2496416 w 4625070"/>
              <a:gd name="connsiteY3" fmla="*/ 6146803 h 6146803"/>
              <a:gd name="connsiteX4" fmla="*/ 0 w 4625070"/>
              <a:gd name="connsiteY4" fmla="*/ 0 h 6146803"/>
              <a:gd name="connsiteX0" fmla="*/ 0 w 4625070"/>
              <a:gd name="connsiteY0" fmla="*/ 0 h 6140453"/>
              <a:gd name="connsiteX1" fmla="*/ 4618720 w 4625070"/>
              <a:gd name="connsiteY1" fmla="*/ 0 h 6140453"/>
              <a:gd name="connsiteX2" fmla="*/ 4625070 w 4625070"/>
              <a:gd name="connsiteY2" fmla="*/ 6127753 h 6140453"/>
              <a:gd name="connsiteX3" fmla="*/ 2496416 w 4625070"/>
              <a:gd name="connsiteY3" fmla="*/ 6140453 h 6140453"/>
              <a:gd name="connsiteX4" fmla="*/ 0 w 4625070"/>
              <a:gd name="connsiteY4" fmla="*/ 0 h 6140453"/>
              <a:gd name="connsiteX0" fmla="*/ 0 w 4625070"/>
              <a:gd name="connsiteY0" fmla="*/ 0 h 6140453"/>
              <a:gd name="connsiteX1" fmla="*/ 4618720 w 4625070"/>
              <a:gd name="connsiteY1" fmla="*/ 0 h 6140453"/>
              <a:gd name="connsiteX2" fmla="*/ 4625070 w 4625070"/>
              <a:gd name="connsiteY2" fmla="*/ 6127753 h 6140453"/>
              <a:gd name="connsiteX3" fmla="*/ 2496416 w 4625070"/>
              <a:gd name="connsiteY3" fmla="*/ 6140453 h 6140453"/>
              <a:gd name="connsiteX4" fmla="*/ 0 w 4625070"/>
              <a:gd name="connsiteY4" fmla="*/ 0 h 6140453"/>
              <a:gd name="connsiteX0" fmla="*/ 0 w 4625070"/>
              <a:gd name="connsiteY0" fmla="*/ 0 h 6127753"/>
              <a:gd name="connsiteX1" fmla="*/ 4618720 w 4625070"/>
              <a:gd name="connsiteY1" fmla="*/ 0 h 6127753"/>
              <a:gd name="connsiteX2" fmla="*/ 4625070 w 4625070"/>
              <a:gd name="connsiteY2" fmla="*/ 6127753 h 6127753"/>
              <a:gd name="connsiteX3" fmla="*/ 2490066 w 4625070"/>
              <a:gd name="connsiteY3" fmla="*/ 6127753 h 6127753"/>
              <a:gd name="connsiteX4" fmla="*/ 0 w 4625070"/>
              <a:gd name="connsiteY4" fmla="*/ 0 h 6127753"/>
              <a:gd name="connsiteX0" fmla="*/ 0 w 4625070"/>
              <a:gd name="connsiteY0" fmla="*/ 0 h 6127753"/>
              <a:gd name="connsiteX1" fmla="*/ 4618720 w 4625070"/>
              <a:gd name="connsiteY1" fmla="*/ 0 h 6127753"/>
              <a:gd name="connsiteX2" fmla="*/ 4625070 w 4625070"/>
              <a:gd name="connsiteY2" fmla="*/ 6127753 h 6127753"/>
              <a:gd name="connsiteX3" fmla="*/ 2490066 w 4625070"/>
              <a:gd name="connsiteY3" fmla="*/ 6127753 h 6127753"/>
              <a:gd name="connsiteX4" fmla="*/ 0 w 4625070"/>
              <a:gd name="connsiteY4" fmla="*/ 0 h 6127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25070" h="6127753">
                <a:moveTo>
                  <a:pt x="0" y="0"/>
                </a:moveTo>
                <a:lnTo>
                  <a:pt x="4618720" y="0"/>
                </a:lnTo>
                <a:cubicBezTo>
                  <a:pt x="4622953" y="2044701"/>
                  <a:pt x="4620837" y="4083052"/>
                  <a:pt x="4625070" y="6127753"/>
                </a:cubicBezTo>
                <a:lnTo>
                  <a:pt x="2490066" y="61277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/>
          </a:p>
        </p:txBody>
      </p:sp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EF26FD70-17F8-F1AF-E7FC-AD18DC920D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231841" y="6307710"/>
            <a:ext cx="2743200" cy="365125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31216" r="31216"/>
            </a:stretch>
          </a:blipFill>
        </p:spPr>
        <p:txBody>
          <a:bodyPr vert="horz" lIns="91440" tIns="45720" rIns="91440" bIns="45720" rtlCol="0" anchor="ctr"/>
          <a:lstStyle>
            <a:lvl1pPr algn="l">
              <a:defRPr sz="5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122A0081-1EA5-4D46-81C3-DED78F5F6EAD}" type="datetime1">
              <a:rPr lang="nl-BE" smtClean="0"/>
              <a:t>30/11/2023</a:t>
            </a:fld>
            <a:endParaRPr lang="nl-BE" dirty="0"/>
          </a:p>
        </p:txBody>
      </p:sp>
      <p:sp>
        <p:nvSpPr>
          <p:cNvPr id="11" name="Tijdelijke aanduiding voor voettekst 4">
            <a:extLst>
              <a:ext uri="{FF2B5EF4-FFF2-40B4-BE49-F238E27FC236}">
                <a16:creationId xmlns:a16="http://schemas.microsoft.com/office/drawing/2014/main" id="{27E3BE03-4203-E5CF-23AD-17BAD4259B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37433" y="6307710"/>
            <a:ext cx="4029024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12" name="Tijdelijke aanduiding voor dianummer 5">
            <a:extLst>
              <a:ext uri="{FF2B5EF4-FFF2-40B4-BE49-F238E27FC236}">
                <a16:creationId xmlns:a16="http://schemas.microsoft.com/office/drawing/2014/main" id="{BE4FEF3D-3D9B-3431-FEB2-41C993F76F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32276" y="630771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61105492"/>
      </p:ext>
    </p:extLst>
  </p:cSld>
  <p:clrMapOvr>
    <a:masterClrMapping/>
  </p:clrMapOvr>
  <p:transition spd="med">
    <p:push dir="r"/>
  </p:transition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ei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!!VLAK_blauw">
            <a:extLst>
              <a:ext uri="{FF2B5EF4-FFF2-40B4-BE49-F238E27FC236}">
                <a16:creationId xmlns:a16="http://schemas.microsoft.com/office/drawing/2014/main" id="{CA5DF0F3-E841-943D-399B-4905B625645D}"/>
              </a:ext>
            </a:extLst>
          </p:cNvPr>
          <p:cNvSpPr/>
          <p:nvPr userDrawn="1"/>
        </p:nvSpPr>
        <p:spPr>
          <a:xfrm>
            <a:off x="7573280" y="-1"/>
            <a:ext cx="4618720" cy="6858003"/>
          </a:xfrm>
          <a:custGeom>
            <a:avLst/>
            <a:gdLst>
              <a:gd name="connsiteX0" fmla="*/ 0 w 4618720"/>
              <a:gd name="connsiteY0" fmla="*/ 0 h 6858003"/>
              <a:gd name="connsiteX1" fmla="*/ 4618720 w 4618720"/>
              <a:gd name="connsiteY1" fmla="*/ 0 h 6858003"/>
              <a:gd name="connsiteX2" fmla="*/ 4618720 w 4618720"/>
              <a:gd name="connsiteY2" fmla="*/ 6858003 h 6858003"/>
              <a:gd name="connsiteX3" fmla="*/ 2788516 w 4618720"/>
              <a:gd name="connsiteY3" fmla="*/ 6858003 h 6858003"/>
              <a:gd name="connsiteX4" fmla="*/ 0 w 4618720"/>
              <a:gd name="connsiteY4" fmla="*/ 0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8720" h="6858003">
                <a:moveTo>
                  <a:pt x="0" y="0"/>
                </a:moveTo>
                <a:lnTo>
                  <a:pt x="4618720" y="0"/>
                </a:lnTo>
                <a:lnTo>
                  <a:pt x="4618720" y="6858003"/>
                </a:lnTo>
                <a:lnTo>
                  <a:pt x="2788516" y="685800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/>
          </a:p>
        </p:txBody>
      </p:sp>
      <p:sp>
        <p:nvSpPr>
          <p:cNvPr id="84" name="!!AFB_">
            <a:extLst>
              <a:ext uri="{FF2B5EF4-FFF2-40B4-BE49-F238E27FC236}">
                <a16:creationId xmlns:a16="http://schemas.microsoft.com/office/drawing/2014/main" id="{573A4E94-10F2-1E47-943E-CADD7E30207A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5886590" y="552450"/>
            <a:ext cx="5760000" cy="5540375"/>
          </a:xfrm>
          <a:solidFill>
            <a:schemeClr val="bg1">
              <a:lumMod val="95000"/>
            </a:schemeClr>
          </a:solidFill>
        </p:spPr>
        <p:txBody>
          <a:bodyPr tIns="1800000"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 dirty="0"/>
          </a:p>
        </p:txBody>
      </p:sp>
      <p:sp>
        <p:nvSpPr>
          <p:cNvPr id="122" name="!!TXT_">
            <a:extLst>
              <a:ext uri="{FF2B5EF4-FFF2-40B4-BE49-F238E27FC236}">
                <a16:creationId xmlns:a16="http://schemas.microsoft.com/office/drawing/2014/main" id="{0F14185C-FD30-196D-E5FB-185FDCBEDB4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06383" y="4043716"/>
            <a:ext cx="5040000" cy="900000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0" name="!!VLAK_oranje tit">
            <a:extLst>
              <a:ext uri="{FF2B5EF4-FFF2-40B4-BE49-F238E27FC236}">
                <a16:creationId xmlns:a16="http://schemas.microsoft.com/office/drawing/2014/main" id="{915BCBF0-98CB-E866-3619-3A3A2D097BB9}"/>
              </a:ext>
            </a:extLst>
          </p:cNvPr>
          <p:cNvSpPr/>
          <p:nvPr userDrawn="1"/>
        </p:nvSpPr>
        <p:spPr>
          <a:xfrm rot="10800000">
            <a:off x="0" y="1523476"/>
            <a:ext cx="361950" cy="887313"/>
          </a:xfrm>
          <a:prstGeom prst="triangle">
            <a:avLst>
              <a:gd name="adj" fmla="val 9967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Light" pitchFamily="2" charset="0"/>
              <a:ea typeface="+mn-ea"/>
              <a:cs typeface="+mn-cs"/>
            </a:endParaRPr>
          </a:p>
        </p:txBody>
      </p:sp>
      <p:sp>
        <p:nvSpPr>
          <p:cNvPr id="3" name="Tijdelijke aanduiding voor titel 1">
            <a:extLst>
              <a:ext uri="{FF2B5EF4-FFF2-40B4-BE49-F238E27FC236}">
                <a16:creationId xmlns:a16="http://schemas.microsoft.com/office/drawing/2014/main" id="{A8C7F86F-5282-B79F-9906-E4EF73BF6D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337" y="1439464"/>
            <a:ext cx="5036345" cy="26042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grpSp>
        <p:nvGrpSpPr>
          <p:cNvPr id="7" name="!!LOGO_VUB">
            <a:extLst>
              <a:ext uri="{FF2B5EF4-FFF2-40B4-BE49-F238E27FC236}">
                <a16:creationId xmlns:a16="http://schemas.microsoft.com/office/drawing/2014/main" id="{4C668951-3A79-D235-232D-2E5440F60E5F}"/>
              </a:ext>
            </a:extLst>
          </p:cNvPr>
          <p:cNvGrpSpPr>
            <a:grpSpLocks/>
          </p:cNvGrpSpPr>
          <p:nvPr userDrawn="1"/>
        </p:nvGrpSpPr>
        <p:grpSpPr>
          <a:xfrm>
            <a:off x="626690" y="5336577"/>
            <a:ext cx="2880000" cy="1015213"/>
            <a:chOff x="1029807" y="1643143"/>
            <a:chExt cx="10132386" cy="3571712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3224D8F1-343C-CFE0-9E27-087AD1C85BF2}"/>
                </a:ext>
              </a:extLst>
            </p:cNvPr>
            <p:cNvSpPr/>
            <p:nvPr/>
          </p:nvSpPr>
          <p:spPr>
            <a:xfrm>
              <a:off x="1365141" y="1643143"/>
              <a:ext cx="3557388" cy="35717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>
                <a:latin typeface="Roboto Light" pitchFamily="2" charset="0"/>
              </a:endParaRPr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6394BE0-91BC-046E-A2C4-B1DFB833A554}"/>
                </a:ext>
              </a:extLst>
            </p:cNvPr>
            <p:cNvSpPr/>
            <p:nvPr/>
          </p:nvSpPr>
          <p:spPr>
            <a:xfrm>
              <a:off x="5557025" y="2108589"/>
              <a:ext cx="627214" cy="679649"/>
            </a:xfrm>
            <a:custGeom>
              <a:avLst/>
              <a:gdLst>
                <a:gd name="connsiteX0" fmla="*/ 414949 w 754712"/>
                <a:gd name="connsiteY0" fmla="*/ 817804 h 817804"/>
                <a:gd name="connsiteX1" fmla="*/ 754713 w 754712"/>
                <a:gd name="connsiteY1" fmla="*/ 0 h 817804"/>
                <a:gd name="connsiteX2" fmla="*/ 665039 w 754712"/>
                <a:gd name="connsiteY2" fmla="*/ 0 h 817804"/>
                <a:gd name="connsiteX3" fmla="*/ 376217 w 754712"/>
                <a:gd name="connsiteY3" fmla="*/ 715981 h 817804"/>
                <a:gd name="connsiteX4" fmla="*/ 89615 w 754712"/>
                <a:gd name="connsiteY4" fmla="*/ 0 h 817804"/>
                <a:gd name="connsiteX5" fmla="*/ 0 w 754712"/>
                <a:gd name="connsiteY5" fmla="*/ 0 h 817804"/>
                <a:gd name="connsiteX6" fmla="*/ 337485 w 754712"/>
                <a:gd name="connsiteY6" fmla="*/ 817804 h 817804"/>
                <a:gd name="connsiteX7" fmla="*/ 414949 w 754712"/>
                <a:gd name="connsiteY7" fmla="*/ 817804 h 817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4712" h="817804">
                  <a:moveTo>
                    <a:pt x="414949" y="817804"/>
                  </a:moveTo>
                  <a:lnTo>
                    <a:pt x="754713" y="0"/>
                  </a:lnTo>
                  <a:lnTo>
                    <a:pt x="665039" y="0"/>
                  </a:lnTo>
                  <a:lnTo>
                    <a:pt x="376217" y="715981"/>
                  </a:lnTo>
                  <a:lnTo>
                    <a:pt x="89615" y="0"/>
                  </a:lnTo>
                  <a:lnTo>
                    <a:pt x="0" y="0"/>
                  </a:lnTo>
                  <a:lnTo>
                    <a:pt x="337485" y="817804"/>
                  </a:lnTo>
                  <a:lnTo>
                    <a:pt x="414949" y="817804"/>
                  </a:lnTo>
                  <a:close/>
                </a:path>
              </a:pathLst>
            </a:custGeom>
            <a:solidFill>
              <a:srgbClr val="184183"/>
            </a:solidFill>
            <a:ln w="58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 dirty="0">
                <a:latin typeface="Roboto Light" pitchFamily="2" charset="0"/>
              </a:endParaRPr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59DE506-8D1A-0697-E611-DE2EEE7B2C2F}"/>
                </a:ext>
              </a:extLst>
            </p:cNvPr>
            <p:cNvSpPr/>
            <p:nvPr/>
          </p:nvSpPr>
          <p:spPr>
            <a:xfrm>
              <a:off x="6289010" y="2108589"/>
              <a:ext cx="460737" cy="679649"/>
            </a:xfrm>
            <a:custGeom>
              <a:avLst/>
              <a:gdLst>
                <a:gd name="connsiteX0" fmla="*/ 81903 w 554394"/>
                <a:gd name="connsiteY0" fmla="*/ 74133 h 817804"/>
                <a:gd name="connsiteX1" fmla="*/ 211359 w 554394"/>
                <a:gd name="connsiteY1" fmla="*/ 74133 h 817804"/>
                <a:gd name="connsiteX2" fmla="*/ 396196 w 554394"/>
                <a:gd name="connsiteY2" fmla="*/ 112865 h 817804"/>
                <a:gd name="connsiteX3" fmla="*/ 472550 w 554394"/>
                <a:gd name="connsiteY3" fmla="*/ 258912 h 817804"/>
                <a:gd name="connsiteX4" fmla="*/ 366285 w 554394"/>
                <a:gd name="connsiteY4" fmla="*/ 424880 h 817804"/>
                <a:gd name="connsiteX5" fmla="*/ 188108 w 554394"/>
                <a:gd name="connsiteY5" fmla="*/ 447020 h 817804"/>
                <a:gd name="connsiteX6" fmla="*/ 163748 w 554394"/>
                <a:gd name="connsiteY6" fmla="*/ 447020 h 817804"/>
                <a:gd name="connsiteX7" fmla="*/ 441529 w 554394"/>
                <a:gd name="connsiteY7" fmla="*/ 817746 h 817804"/>
                <a:gd name="connsiteX8" fmla="*/ 543353 w 554394"/>
                <a:gd name="connsiteY8" fmla="*/ 817746 h 817804"/>
                <a:gd name="connsiteX9" fmla="*/ 313183 w 554394"/>
                <a:gd name="connsiteY9" fmla="*/ 512333 h 817804"/>
                <a:gd name="connsiteX10" fmla="*/ 554394 w 554394"/>
                <a:gd name="connsiteY10" fmla="*/ 266682 h 817804"/>
                <a:gd name="connsiteX11" fmla="*/ 427158 w 554394"/>
                <a:gd name="connsiteY11" fmla="*/ 39842 h 817804"/>
                <a:gd name="connsiteX12" fmla="*/ 194768 w 554394"/>
                <a:gd name="connsiteY12" fmla="*/ 0 h 817804"/>
                <a:gd name="connsiteX13" fmla="*/ 0 w 554394"/>
                <a:gd name="connsiteY13" fmla="*/ 0 h 817804"/>
                <a:gd name="connsiteX14" fmla="*/ 0 w 554394"/>
                <a:gd name="connsiteY14" fmla="*/ 817804 h 817804"/>
                <a:gd name="connsiteX15" fmla="*/ 81903 w 554394"/>
                <a:gd name="connsiteY15" fmla="*/ 817804 h 817804"/>
                <a:gd name="connsiteX16" fmla="*/ 81903 w 554394"/>
                <a:gd name="connsiteY16" fmla="*/ 74133 h 817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54394" h="817804">
                  <a:moveTo>
                    <a:pt x="81903" y="74133"/>
                  </a:moveTo>
                  <a:lnTo>
                    <a:pt x="211359" y="74133"/>
                  </a:lnTo>
                  <a:cubicBezTo>
                    <a:pt x="275562" y="74133"/>
                    <a:pt x="341925" y="74133"/>
                    <a:pt x="396196" y="112865"/>
                  </a:cubicBezTo>
                  <a:cubicBezTo>
                    <a:pt x="442698" y="144937"/>
                    <a:pt x="472550" y="202479"/>
                    <a:pt x="472550" y="258912"/>
                  </a:cubicBezTo>
                  <a:cubicBezTo>
                    <a:pt x="472550" y="331936"/>
                    <a:pt x="433818" y="393918"/>
                    <a:pt x="366285" y="424880"/>
                  </a:cubicBezTo>
                  <a:cubicBezTo>
                    <a:pt x="312073" y="449240"/>
                    <a:pt x="245651" y="447020"/>
                    <a:pt x="188108" y="447020"/>
                  </a:cubicBezTo>
                  <a:lnTo>
                    <a:pt x="163748" y="447020"/>
                  </a:lnTo>
                  <a:lnTo>
                    <a:pt x="441529" y="817746"/>
                  </a:lnTo>
                  <a:lnTo>
                    <a:pt x="543353" y="817746"/>
                  </a:lnTo>
                  <a:lnTo>
                    <a:pt x="313183" y="512333"/>
                  </a:lnTo>
                  <a:cubicBezTo>
                    <a:pt x="445969" y="509003"/>
                    <a:pt x="554394" y="400578"/>
                    <a:pt x="554394" y="266682"/>
                  </a:cubicBezTo>
                  <a:cubicBezTo>
                    <a:pt x="554394" y="171518"/>
                    <a:pt x="510113" y="87394"/>
                    <a:pt x="427158" y="39842"/>
                  </a:cubicBezTo>
                  <a:cubicBezTo>
                    <a:pt x="358575" y="1110"/>
                    <a:pt x="272231" y="0"/>
                    <a:pt x="194768" y="0"/>
                  </a:cubicBezTo>
                  <a:lnTo>
                    <a:pt x="0" y="0"/>
                  </a:lnTo>
                  <a:lnTo>
                    <a:pt x="0" y="817804"/>
                  </a:lnTo>
                  <a:lnTo>
                    <a:pt x="81903" y="817804"/>
                  </a:lnTo>
                  <a:lnTo>
                    <a:pt x="81903" y="74133"/>
                  </a:lnTo>
                  <a:close/>
                </a:path>
              </a:pathLst>
            </a:custGeom>
            <a:solidFill>
              <a:srgbClr val="184183"/>
            </a:solidFill>
            <a:ln w="58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 dirty="0">
                <a:latin typeface="Roboto Light" pitchFamily="2" charset="0"/>
              </a:endParaRPr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F29B288-141B-EEA4-1B0D-F45D158FD382}"/>
                </a:ext>
              </a:extLst>
            </p:cNvPr>
            <p:cNvSpPr/>
            <p:nvPr/>
          </p:nvSpPr>
          <p:spPr>
            <a:xfrm>
              <a:off x="6873014" y="2108589"/>
              <a:ext cx="68066" cy="679649"/>
            </a:xfrm>
            <a:custGeom>
              <a:avLst/>
              <a:gdLst>
                <a:gd name="connsiteX0" fmla="*/ 0 w 81903"/>
                <a:gd name="connsiteY0" fmla="*/ 0 h 817804"/>
                <a:gd name="connsiteX1" fmla="*/ 81904 w 81903"/>
                <a:gd name="connsiteY1" fmla="*/ 0 h 817804"/>
                <a:gd name="connsiteX2" fmla="*/ 81904 w 81903"/>
                <a:gd name="connsiteY2" fmla="*/ 817804 h 817804"/>
                <a:gd name="connsiteX3" fmla="*/ 0 w 81903"/>
                <a:gd name="connsiteY3" fmla="*/ 817804 h 817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3" h="817804">
                  <a:moveTo>
                    <a:pt x="0" y="0"/>
                  </a:moveTo>
                  <a:lnTo>
                    <a:pt x="81904" y="0"/>
                  </a:lnTo>
                  <a:lnTo>
                    <a:pt x="81904" y="817804"/>
                  </a:lnTo>
                  <a:lnTo>
                    <a:pt x="0" y="817804"/>
                  </a:lnTo>
                  <a:close/>
                </a:path>
              </a:pathLst>
            </a:custGeom>
            <a:solidFill>
              <a:srgbClr val="184183"/>
            </a:solidFill>
            <a:ln w="58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 dirty="0">
                <a:latin typeface="Roboto Light" pitchFamily="2" charset="0"/>
              </a:endParaRPr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01D9BA15-BC13-D518-93ED-DF9ABB744EFE}"/>
                </a:ext>
              </a:extLst>
            </p:cNvPr>
            <p:cNvSpPr/>
            <p:nvPr/>
          </p:nvSpPr>
          <p:spPr>
            <a:xfrm>
              <a:off x="7046823" y="2108589"/>
              <a:ext cx="363298" cy="691593"/>
            </a:xfrm>
            <a:custGeom>
              <a:avLst/>
              <a:gdLst>
                <a:gd name="connsiteX0" fmla="*/ 218019 w 437148"/>
                <a:gd name="connsiteY0" fmla="*/ 832176 h 832175"/>
                <a:gd name="connsiteX1" fmla="*/ 392866 w 437148"/>
                <a:gd name="connsiteY1" fmla="*/ 751382 h 832175"/>
                <a:gd name="connsiteX2" fmla="*/ 437148 w 437148"/>
                <a:gd name="connsiteY2" fmla="*/ 587635 h 832175"/>
                <a:gd name="connsiteX3" fmla="*/ 437148 w 437148"/>
                <a:gd name="connsiteY3" fmla="*/ 0 h 832175"/>
                <a:gd name="connsiteX4" fmla="*/ 355245 w 437148"/>
                <a:gd name="connsiteY4" fmla="*/ 0 h 832175"/>
                <a:gd name="connsiteX5" fmla="*/ 355245 w 437148"/>
                <a:gd name="connsiteY5" fmla="*/ 563274 h 832175"/>
                <a:gd name="connsiteX6" fmla="*/ 345313 w 437148"/>
                <a:gd name="connsiteY6" fmla="*/ 671699 h 832175"/>
                <a:gd name="connsiteX7" fmla="*/ 225789 w 437148"/>
                <a:gd name="connsiteY7" fmla="*/ 753602 h 832175"/>
                <a:gd name="connsiteX8" fmla="*/ 80794 w 437148"/>
                <a:gd name="connsiteY8" fmla="*/ 624146 h 832175"/>
                <a:gd name="connsiteX9" fmla="*/ 0 w 437148"/>
                <a:gd name="connsiteY9" fmla="*/ 624146 h 832175"/>
                <a:gd name="connsiteX10" fmla="*/ 218019 w 437148"/>
                <a:gd name="connsiteY10" fmla="*/ 832176 h 832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7148" h="832175">
                  <a:moveTo>
                    <a:pt x="218019" y="832176"/>
                  </a:moveTo>
                  <a:cubicBezTo>
                    <a:pt x="285493" y="832176"/>
                    <a:pt x="349695" y="805595"/>
                    <a:pt x="392866" y="751382"/>
                  </a:cubicBezTo>
                  <a:cubicBezTo>
                    <a:pt x="436038" y="698280"/>
                    <a:pt x="432708" y="651778"/>
                    <a:pt x="437148" y="587635"/>
                  </a:cubicBezTo>
                  <a:lnTo>
                    <a:pt x="437148" y="0"/>
                  </a:lnTo>
                  <a:lnTo>
                    <a:pt x="355245" y="0"/>
                  </a:lnTo>
                  <a:lnTo>
                    <a:pt x="355245" y="563274"/>
                  </a:lnTo>
                  <a:cubicBezTo>
                    <a:pt x="355245" y="597566"/>
                    <a:pt x="356355" y="639627"/>
                    <a:pt x="345313" y="671699"/>
                  </a:cubicBezTo>
                  <a:cubicBezTo>
                    <a:pt x="326503" y="722582"/>
                    <a:pt x="280002" y="753602"/>
                    <a:pt x="225789" y="753602"/>
                  </a:cubicBezTo>
                  <a:cubicBezTo>
                    <a:pt x="148325" y="753602"/>
                    <a:pt x="86343" y="701610"/>
                    <a:pt x="80794" y="624146"/>
                  </a:cubicBezTo>
                  <a:lnTo>
                    <a:pt x="0" y="624146"/>
                  </a:lnTo>
                  <a:cubicBezTo>
                    <a:pt x="3330" y="742561"/>
                    <a:pt x="98494" y="832176"/>
                    <a:pt x="218019" y="832176"/>
                  </a:cubicBezTo>
                  <a:close/>
                </a:path>
              </a:pathLst>
            </a:custGeom>
            <a:solidFill>
              <a:srgbClr val="184183"/>
            </a:solidFill>
            <a:ln w="58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 dirty="0">
                <a:latin typeface="Roboto Light" pitchFamily="2" charset="0"/>
              </a:endParaRPr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E4BEF52-BA8B-513E-345F-48A24504B29E}"/>
                </a:ext>
              </a:extLst>
            </p:cNvPr>
            <p:cNvSpPr/>
            <p:nvPr/>
          </p:nvSpPr>
          <p:spPr>
            <a:xfrm>
              <a:off x="7575627" y="2108589"/>
              <a:ext cx="371552" cy="679649"/>
            </a:xfrm>
            <a:custGeom>
              <a:avLst/>
              <a:gdLst>
                <a:gd name="connsiteX0" fmla="*/ 447079 w 447079"/>
                <a:gd name="connsiteY0" fmla="*/ 743613 h 817804"/>
                <a:gd name="connsiteX1" fmla="*/ 81845 w 447079"/>
                <a:gd name="connsiteY1" fmla="*/ 743613 h 817804"/>
                <a:gd name="connsiteX2" fmla="*/ 81845 w 447079"/>
                <a:gd name="connsiteY2" fmla="*/ 442639 h 817804"/>
                <a:gd name="connsiteX3" fmla="*/ 434869 w 447079"/>
                <a:gd name="connsiteY3" fmla="*/ 442639 h 817804"/>
                <a:gd name="connsiteX4" fmla="*/ 434869 w 447079"/>
                <a:gd name="connsiteY4" fmla="*/ 368506 h 817804"/>
                <a:gd name="connsiteX5" fmla="*/ 81845 w 447079"/>
                <a:gd name="connsiteY5" fmla="*/ 368506 h 817804"/>
                <a:gd name="connsiteX6" fmla="*/ 81845 w 447079"/>
                <a:gd name="connsiteY6" fmla="*/ 74133 h 817804"/>
                <a:gd name="connsiteX7" fmla="*/ 447079 w 447079"/>
                <a:gd name="connsiteY7" fmla="*/ 74133 h 817804"/>
                <a:gd name="connsiteX8" fmla="*/ 447079 w 447079"/>
                <a:gd name="connsiteY8" fmla="*/ 0 h 817804"/>
                <a:gd name="connsiteX9" fmla="*/ 0 w 447079"/>
                <a:gd name="connsiteY9" fmla="*/ 0 h 817804"/>
                <a:gd name="connsiteX10" fmla="*/ 0 w 447079"/>
                <a:gd name="connsiteY10" fmla="*/ 817804 h 817804"/>
                <a:gd name="connsiteX11" fmla="*/ 447079 w 447079"/>
                <a:gd name="connsiteY11" fmla="*/ 817804 h 817804"/>
                <a:gd name="connsiteX12" fmla="*/ 447079 w 447079"/>
                <a:gd name="connsiteY12" fmla="*/ 743613 h 817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7079" h="817804">
                  <a:moveTo>
                    <a:pt x="447079" y="743613"/>
                  </a:moveTo>
                  <a:lnTo>
                    <a:pt x="81845" y="743613"/>
                  </a:lnTo>
                  <a:lnTo>
                    <a:pt x="81845" y="442639"/>
                  </a:lnTo>
                  <a:lnTo>
                    <a:pt x="434869" y="442639"/>
                  </a:lnTo>
                  <a:lnTo>
                    <a:pt x="434869" y="368506"/>
                  </a:lnTo>
                  <a:lnTo>
                    <a:pt x="81845" y="368506"/>
                  </a:lnTo>
                  <a:lnTo>
                    <a:pt x="81845" y="74133"/>
                  </a:lnTo>
                  <a:lnTo>
                    <a:pt x="447079" y="74133"/>
                  </a:lnTo>
                  <a:lnTo>
                    <a:pt x="447079" y="0"/>
                  </a:lnTo>
                  <a:lnTo>
                    <a:pt x="0" y="0"/>
                  </a:lnTo>
                  <a:lnTo>
                    <a:pt x="0" y="817804"/>
                  </a:lnTo>
                  <a:lnTo>
                    <a:pt x="447079" y="817804"/>
                  </a:lnTo>
                  <a:lnTo>
                    <a:pt x="447079" y="743613"/>
                  </a:lnTo>
                  <a:close/>
                </a:path>
              </a:pathLst>
            </a:custGeom>
            <a:solidFill>
              <a:srgbClr val="184183"/>
            </a:solidFill>
            <a:ln w="58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 dirty="0">
                <a:latin typeface="Roboto Light" pitchFamily="2" charset="0"/>
              </a:endParaRPr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2F75CC6D-AEB9-5BDA-2C3E-B1AFEC15D846}"/>
                </a:ext>
              </a:extLst>
            </p:cNvPr>
            <p:cNvSpPr/>
            <p:nvPr/>
          </p:nvSpPr>
          <p:spPr>
            <a:xfrm>
              <a:off x="5617663" y="3083179"/>
              <a:ext cx="462631" cy="691593"/>
            </a:xfrm>
            <a:custGeom>
              <a:avLst/>
              <a:gdLst>
                <a:gd name="connsiteX0" fmla="*/ 474770 w 556672"/>
                <a:gd name="connsiteY0" fmla="*/ 496852 h 832175"/>
                <a:gd name="connsiteX1" fmla="*/ 429378 w 556672"/>
                <a:gd name="connsiteY1" fmla="*/ 679469 h 832175"/>
                <a:gd name="connsiteX2" fmla="*/ 278891 w 556672"/>
                <a:gd name="connsiteY2" fmla="*/ 753602 h 832175"/>
                <a:gd name="connsiteX3" fmla="*/ 119525 w 556672"/>
                <a:gd name="connsiteY3" fmla="*/ 668369 h 832175"/>
                <a:gd name="connsiteX4" fmla="*/ 81903 w 556672"/>
                <a:gd name="connsiteY4" fmla="*/ 496852 h 832175"/>
                <a:gd name="connsiteX5" fmla="*/ 81903 w 556672"/>
                <a:gd name="connsiteY5" fmla="*/ 0 h 832175"/>
                <a:gd name="connsiteX6" fmla="*/ 0 w 556672"/>
                <a:gd name="connsiteY6" fmla="*/ 0 h 832175"/>
                <a:gd name="connsiteX7" fmla="*/ 0 w 556672"/>
                <a:gd name="connsiteY7" fmla="*/ 496852 h 832175"/>
                <a:gd name="connsiteX8" fmla="*/ 65312 w 556672"/>
                <a:gd name="connsiteY8" fmla="*/ 734792 h 832175"/>
                <a:gd name="connsiteX9" fmla="*/ 278891 w 556672"/>
                <a:gd name="connsiteY9" fmla="*/ 832176 h 832175"/>
                <a:gd name="connsiteX10" fmla="*/ 495800 w 556672"/>
                <a:gd name="connsiteY10" fmla="*/ 728132 h 832175"/>
                <a:gd name="connsiteX11" fmla="*/ 556673 w 556672"/>
                <a:gd name="connsiteY11" fmla="*/ 496852 h 832175"/>
                <a:gd name="connsiteX12" fmla="*/ 556673 w 556672"/>
                <a:gd name="connsiteY12" fmla="*/ 0 h 832175"/>
                <a:gd name="connsiteX13" fmla="*/ 474770 w 556672"/>
                <a:gd name="connsiteY13" fmla="*/ 0 h 832175"/>
                <a:gd name="connsiteX14" fmla="*/ 474770 w 556672"/>
                <a:gd name="connsiteY14" fmla="*/ 496852 h 832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6672" h="832175">
                  <a:moveTo>
                    <a:pt x="474770" y="496852"/>
                  </a:moveTo>
                  <a:cubicBezTo>
                    <a:pt x="474770" y="561054"/>
                    <a:pt x="469220" y="626308"/>
                    <a:pt x="429378" y="679469"/>
                  </a:cubicBezTo>
                  <a:cubicBezTo>
                    <a:pt x="395086" y="727080"/>
                    <a:pt x="336434" y="753602"/>
                    <a:pt x="278891" y="753602"/>
                  </a:cubicBezTo>
                  <a:cubicBezTo>
                    <a:pt x="214689" y="753602"/>
                    <a:pt x="153817" y="722640"/>
                    <a:pt x="119525" y="668369"/>
                  </a:cubicBezTo>
                  <a:cubicBezTo>
                    <a:pt x="87453" y="617487"/>
                    <a:pt x="81903" y="555504"/>
                    <a:pt x="81903" y="496852"/>
                  </a:cubicBezTo>
                  <a:lnTo>
                    <a:pt x="81903" y="0"/>
                  </a:lnTo>
                  <a:lnTo>
                    <a:pt x="0" y="0"/>
                  </a:lnTo>
                  <a:lnTo>
                    <a:pt x="0" y="496852"/>
                  </a:lnTo>
                  <a:cubicBezTo>
                    <a:pt x="0" y="583136"/>
                    <a:pt x="8880" y="665040"/>
                    <a:pt x="65312" y="734792"/>
                  </a:cubicBezTo>
                  <a:cubicBezTo>
                    <a:pt x="117305" y="797884"/>
                    <a:pt x="196988" y="832176"/>
                    <a:pt x="278891" y="832176"/>
                  </a:cubicBezTo>
                  <a:cubicBezTo>
                    <a:pt x="360794" y="832176"/>
                    <a:pt x="444859" y="795664"/>
                    <a:pt x="495800" y="728132"/>
                  </a:cubicBezTo>
                  <a:cubicBezTo>
                    <a:pt x="548903" y="659548"/>
                    <a:pt x="556673" y="579865"/>
                    <a:pt x="556673" y="496852"/>
                  </a:cubicBezTo>
                  <a:lnTo>
                    <a:pt x="556673" y="0"/>
                  </a:lnTo>
                  <a:lnTo>
                    <a:pt x="474770" y="0"/>
                  </a:lnTo>
                  <a:lnTo>
                    <a:pt x="474770" y="496852"/>
                  </a:lnTo>
                  <a:close/>
                </a:path>
              </a:pathLst>
            </a:custGeom>
            <a:solidFill>
              <a:srgbClr val="184183"/>
            </a:solidFill>
            <a:ln w="58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 dirty="0">
                <a:latin typeface="Roboto Light" pitchFamily="2" charset="0"/>
              </a:endParaRPr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B32671D-3CE0-80E9-217B-37ED0942D967}"/>
                </a:ext>
              </a:extLst>
            </p:cNvPr>
            <p:cNvSpPr/>
            <p:nvPr/>
          </p:nvSpPr>
          <p:spPr>
            <a:xfrm>
              <a:off x="6245800" y="3083179"/>
              <a:ext cx="540795" cy="679649"/>
            </a:xfrm>
            <a:custGeom>
              <a:avLst/>
              <a:gdLst>
                <a:gd name="connsiteX0" fmla="*/ 81903 w 650726"/>
                <a:gd name="connsiteY0" fmla="*/ 98494 h 817804"/>
                <a:gd name="connsiteX1" fmla="*/ 568824 w 650726"/>
                <a:gd name="connsiteY1" fmla="*/ 817805 h 817804"/>
                <a:gd name="connsiteX2" fmla="*/ 650727 w 650726"/>
                <a:gd name="connsiteY2" fmla="*/ 817805 h 817804"/>
                <a:gd name="connsiteX3" fmla="*/ 650727 w 650726"/>
                <a:gd name="connsiteY3" fmla="*/ 0 h 817804"/>
                <a:gd name="connsiteX4" fmla="*/ 568824 w 650726"/>
                <a:gd name="connsiteY4" fmla="*/ 0 h 817804"/>
                <a:gd name="connsiteX5" fmla="*/ 568824 w 650726"/>
                <a:gd name="connsiteY5" fmla="*/ 678359 h 817804"/>
                <a:gd name="connsiteX6" fmla="*/ 110704 w 650726"/>
                <a:gd name="connsiteY6" fmla="*/ 0 h 817804"/>
                <a:gd name="connsiteX7" fmla="*/ 0 w 650726"/>
                <a:gd name="connsiteY7" fmla="*/ 0 h 817804"/>
                <a:gd name="connsiteX8" fmla="*/ 0 w 650726"/>
                <a:gd name="connsiteY8" fmla="*/ 817805 h 817804"/>
                <a:gd name="connsiteX9" fmla="*/ 81903 w 650726"/>
                <a:gd name="connsiteY9" fmla="*/ 817805 h 817804"/>
                <a:gd name="connsiteX10" fmla="*/ 81903 w 650726"/>
                <a:gd name="connsiteY10" fmla="*/ 98494 h 817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0726" h="817804">
                  <a:moveTo>
                    <a:pt x="81903" y="98494"/>
                  </a:moveTo>
                  <a:lnTo>
                    <a:pt x="568824" y="817805"/>
                  </a:lnTo>
                  <a:lnTo>
                    <a:pt x="650727" y="817805"/>
                  </a:lnTo>
                  <a:lnTo>
                    <a:pt x="650727" y="0"/>
                  </a:lnTo>
                  <a:lnTo>
                    <a:pt x="568824" y="0"/>
                  </a:lnTo>
                  <a:lnTo>
                    <a:pt x="568824" y="678359"/>
                  </a:lnTo>
                  <a:lnTo>
                    <a:pt x="110704" y="0"/>
                  </a:lnTo>
                  <a:lnTo>
                    <a:pt x="0" y="0"/>
                  </a:lnTo>
                  <a:lnTo>
                    <a:pt x="0" y="817805"/>
                  </a:lnTo>
                  <a:lnTo>
                    <a:pt x="81903" y="817805"/>
                  </a:lnTo>
                  <a:lnTo>
                    <a:pt x="81903" y="98494"/>
                  </a:lnTo>
                  <a:close/>
                </a:path>
              </a:pathLst>
            </a:custGeom>
            <a:solidFill>
              <a:srgbClr val="184183"/>
            </a:solidFill>
            <a:ln w="58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 dirty="0">
                <a:latin typeface="Roboto Light" pitchFamily="2" charset="0"/>
              </a:endParaRPr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BC733D1D-166D-2F1B-7196-0458981AE332}"/>
                </a:ext>
              </a:extLst>
            </p:cNvPr>
            <p:cNvSpPr/>
            <p:nvPr/>
          </p:nvSpPr>
          <p:spPr>
            <a:xfrm>
              <a:off x="6952103" y="3083179"/>
              <a:ext cx="68066" cy="679649"/>
            </a:xfrm>
            <a:custGeom>
              <a:avLst/>
              <a:gdLst>
                <a:gd name="connsiteX0" fmla="*/ 0 w 81903"/>
                <a:gd name="connsiteY0" fmla="*/ 0 h 817804"/>
                <a:gd name="connsiteX1" fmla="*/ 81903 w 81903"/>
                <a:gd name="connsiteY1" fmla="*/ 0 h 817804"/>
                <a:gd name="connsiteX2" fmla="*/ 81903 w 81903"/>
                <a:gd name="connsiteY2" fmla="*/ 817804 h 817804"/>
                <a:gd name="connsiteX3" fmla="*/ 0 w 81903"/>
                <a:gd name="connsiteY3" fmla="*/ 817804 h 817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3" h="817804">
                  <a:moveTo>
                    <a:pt x="0" y="0"/>
                  </a:moveTo>
                  <a:lnTo>
                    <a:pt x="81903" y="0"/>
                  </a:lnTo>
                  <a:lnTo>
                    <a:pt x="81903" y="817804"/>
                  </a:lnTo>
                  <a:lnTo>
                    <a:pt x="0" y="817804"/>
                  </a:lnTo>
                  <a:close/>
                </a:path>
              </a:pathLst>
            </a:custGeom>
            <a:solidFill>
              <a:srgbClr val="184183"/>
            </a:solidFill>
            <a:ln w="58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 dirty="0">
                <a:latin typeface="Roboto Light" pitchFamily="2" charset="0"/>
              </a:endParaRPr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D2B2D7E7-EF64-8ADE-880D-82460EECAC40}"/>
                </a:ext>
              </a:extLst>
            </p:cNvPr>
            <p:cNvSpPr/>
            <p:nvPr/>
          </p:nvSpPr>
          <p:spPr>
            <a:xfrm>
              <a:off x="7124988" y="3083179"/>
              <a:ext cx="627214" cy="679649"/>
            </a:xfrm>
            <a:custGeom>
              <a:avLst/>
              <a:gdLst>
                <a:gd name="connsiteX0" fmla="*/ 0 w 754712"/>
                <a:gd name="connsiteY0" fmla="*/ 0 h 817804"/>
                <a:gd name="connsiteX1" fmla="*/ 337544 w 754712"/>
                <a:gd name="connsiteY1" fmla="*/ 817805 h 817804"/>
                <a:gd name="connsiteX2" fmla="*/ 414949 w 754712"/>
                <a:gd name="connsiteY2" fmla="*/ 817805 h 817804"/>
                <a:gd name="connsiteX3" fmla="*/ 754713 w 754712"/>
                <a:gd name="connsiteY3" fmla="*/ 0 h 817804"/>
                <a:gd name="connsiteX4" fmla="*/ 665098 w 754712"/>
                <a:gd name="connsiteY4" fmla="*/ 0 h 817804"/>
                <a:gd name="connsiteX5" fmla="*/ 376276 w 754712"/>
                <a:gd name="connsiteY5" fmla="*/ 715981 h 817804"/>
                <a:gd name="connsiteX6" fmla="*/ 89615 w 754712"/>
                <a:gd name="connsiteY6" fmla="*/ 0 h 817804"/>
                <a:gd name="connsiteX7" fmla="*/ 0 w 754712"/>
                <a:gd name="connsiteY7" fmla="*/ 0 h 817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4712" h="817804">
                  <a:moveTo>
                    <a:pt x="0" y="0"/>
                  </a:moveTo>
                  <a:lnTo>
                    <a:pt x="337544" y="817805"/>
                  </a:lnTo>
                  <a:lnTo>
                    <a:pt x="414949" y="817805"/>
                  </a:lnTo>
                  <a:lnTo>
                    <a:pt x="754713" y="0"/>
                  </a:lnTo>
                  <a:lnTo>
                    <a:pt x="665098" y="0"/>
                  </a:lnTo>
                  <a:lnTo>
                    <a:pt x="376276" y="715981"/>
                  </a:lnTo>
                  <a:lnTo>
                    <a:pt x="896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4183"/>
            </a:solidFill>
            <a:ln w="58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 dirty="0">
                <a:latin typeface="Roboto Light" pitchFamily="2" charset="0"/>
              </a:endParaRPr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563D6466-96DB-B765-36B7-5DC50378B40E}"/>
                </a:ext>
              </a:extLst>
            </p:cNvPr>
            <p:cNvSpPr/>
            <p:nvPr/>
          </p:nvSpPr>
          <p:spPr>
            <a:xfrm>
              <a:off x="7857022" y="3083179"/>
              <a:ext cx="371552" cy="679649"/>
            </a:xfrm>
            <a:custGeom>
              <a:avLst/>
              <a:gdLst>
                <a:gd name="connsiteX0" fmla="*/ 447079 w 447079"/>
                <a:gd name="connsiteY0" fmla="*/ 74133 h 817804"/>
                <a:gd name="connsiteX1" fmla="*/ 447079 w 447079"/>
                <a:gd name="connsiteY1" fmla="*/ 0 h 817804"/>
                <a:gd name="connsiteX2" fmla="*/ 0 w 447079"/>
                <a:gd name="connsiteY2" fmla="*/ 0 h 817804"/>
                <a:gd name="connsiteX3" fmla="*/ 0 w 447079"/>
                <a:gd name="connsiteY3" fmla="*/ 817805 h 817804"/>
                <a:gd name="connsiteX4" fmla="*/ 447079 w 447079"/>
                <a:gd name="connsiteY4" fmla="*/ 817805 h 817804"/>
                <a:gd name="connsiteX5" fmla="*/ 447079 w 447079"/>
                <a:gd name="connsiteY5" fmla="*/ 743671 h 817804"/>
                <a:gd name="connsiteX6" fmla="*/ 81903 w 447079"/>
                <a:gd name="connsiteY6" fmla="*/ 743671 h 817804"/>
                <a:gd name="connsiteX7" fmla="*/ 81903 w 447079"/>
                <a:gd name="connsiteY7" fmla="*/ 442639 h 817804"/>
                <a:gd name="connsiteX8" fmla="*/ 434870 w 447079"/>
                <a:gd name="connsiteY8" fmla="*/ 442639 h 817804"/>
                <a:gd name="connsiteX9" fmla="*/ 434870 w 447079"/>
                <a:gd name="connsiteY9" fmla="*/ 368506 h 817804"/>
                <a:gd name="connsiteX10" fmla="*/ 81903 w 447079"/>
                <a:gd name="connsiteY10" fmla="*/ 368506 h 817804"/>
                <a:gd name="connsiteX11" fmla="*/ 81903 w 447079"/>
                <a:gd name="connsiteY11" fmla="*/ 74133 h 817804"/>
                <a:gd name="connsiteX12" fmla="*/ 447079 w 447079"/>
                <a:gd name="connsiteY12" fmla="*/ 74133 h 817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7079" h="817804">
                  <a:moveTo>
                    <a:pt x="447079" y="74133"/>
                  </a:moveTo>
                  <a:lnTo>
                    <a:pt x="447079" y="0"/>
                  </a:lnTo>
                  <a:lnTo>
                    <a:pt x="0" y="0"/>
                  </a:lnTo>
                  <a:lnTo>
                    <a:pt x="0" y="817805"/>
                  </a:lnTo>
                  <a:lnTo>
                    <a:pt x="447079" y="817805"/>
                  </a:lnTo>
                  <a:lnTo>
                    <a:pt x="447079" y="743671"/>
                  </a:lnTo>
                  <a:lnTo>
                    <a:pt x="81903" y="743671"/>
                  </a:lnTo>
                  <a:lnTo>
                    <a:pt x="81903" y="442639"/>
                  </a:lnTo>
                  <a:lnTo>
                    <a:pt x="434870" y="442639"/>
                  </a:lnTo>
                  <a:lnTo>
                    <a:pt x="434870" y="368506"/>
                  </a:lnTo>
                  <a:lnTo>
                    <a:pt x="81903" y="368506"/>
                  </a:lnTo>
                  <a:lnTo>
                    <a:pt x="81903" y="74133"/>
                  </a:lnTo>
                  <a:lnTo>
                    <a:pt x="447079" y="74133"/>
                  </a:lnTo>
                  <a:close/>
                </a:path>
              </a:pathLst>
            </a:custGeom>
            <a:solidFill>
              <a:srgbClr val="184183"/>
            </a:solidFill>
            <a:ln w="58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 dirty="0">
                <a:latin typeface="Roboto Light" pitchFamily="2" charset="0"/>
              </a:endParaRPr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6E2530B9-2EE6-9E91-C348-3A84FBA233A8}"/>
                </a:ext>
              </a:extLst>
            </p:cNvPr>
            <p:cNvSpPr/>
            <p:nvPr/>
          </p:nvSpPr>
          <p:spPr>
            <a:xfrm>
              <a:off x="8375727" y="3083179"/>
              <a:ext cx="460737" cy="679649"/>
            </a:xfrm>
            <a:custGeom>
              <a:avLst/>
              <a:gdLst>
                <a:gd name="connsiteX0" fmla="*/ 554394 w 554394"/>
                <a:gd name="connsiteY0" fmla="*/ 266682 h 817804"/>
                <a:gd name="connsiteX1" fmla="*/ 427158 w 554394"/>
                <a:gd name="connsiteY1" fmla="*/ 39842 h 817804"/>
                <a:gd name="connsiteX2" fmla="*/ 194769 w 554394"/>
                <a:gd name="connsiteY2" fmla="*/ 0 h 817804"/>
                <a:gd name="connsiteX3" fmla="*/ 0 w 554394"/>
                <a:gd name="connsiteY3" fmla="*/ 0 h 817804"/>
                <a:gd name="connsiteX4" fmla="*/ 0 w 554394"/>
                <a:gd name="connsiteY4" fmla="*/ 817805 h 817804"/>
                <a:gd name="connsiteX5" fmla="*/ 81903 w 554394"/>
                <a:gd name="connsiteY5" fmla="*/ 817805 h 817804"/>
                <a:gd name="connsiteX6" fmla="*/ 81903 w 554394"/>
                <a:gd name="connsiteY6" fmla="*/ 74133 h 817804"/>
                <a:gd name="connsiteX7" fmla="*/ 211359 w 554394"/>
                <a:gd name="connsiteY7" fmla="*/ 74133 h 817804"/>
                <a:gd name="connsiteX8" fmla="*/ 396138 w 554394"/>
                <a:gd name="connsiteY8" fmla="*/ 112865 h 817804"/>
                <a:gd name="connsiteX9" fmla="*/ 472491 w 554394"/>
                <a:gd name="connsiteY9" fmla="*/ 258912 h 817804"/>
                <a:gd name="connsiteX10" fmla="*/ 366228 w 554394"/>
                <a:gd name="connsiteY10" fmla="*/ 424880 h 817804"/>
                <a:gd name="connsiteX11" fmla="*/ 188050 w 554394"/>
                <a:gd name="connsiteY11" fmla="*/ 447021 h 817804"/>
                <a:gd name="connsiteX12" fmla="*/ 163690 w 554394"/>
                <a:gd name="connsiteY12" fmla="*/ 447021 h 817804"/>
                <a:gd name="connsiteX13" fmla="*/ 441471 w 554394"/>
                <a:gd name="connsiteY13" fmla="*/ 817746 h 817804"/>
                <a:gd name="connsiteX14" fmla="*/ 543295 w 554394"/>
                <a:gd name="connsiteY14" fmla="*/ 817746 h 817804"/>
                <a:gd name="connsiteX15" fmla="*/ 313125 w 554394"/>
                <a:gd name="connsiteY15" fmla="*/ 512333 h 817804"/>
                <a:gd name="connsiteX16" fmla="*/ 554394 w 554394"/>
                <a:gd name="connsiteY16" fmla="*/ 266682 h 817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54394" h="817804">
                  <a:moveTo>
                    <a:pt x="554394" y="266682"/>
                  </a:moveTo>
                  <a:cubicBezTo>
                    <a:pt x="554394" y="171518"/>
                    <a:pt x="510113" y="87395"/>
                    <a:pt x="427158" y="39842"/>
                  </a:cubicBezTo>
                  <a:cubicBezTo>
                    <a:pt x="358575" y="1110"/>
                    <a:pt x="272232" y="0"/>
                    <a:pt x="194769" y="0"/>
                  </a:cubicBezTo>
                  <a:lnTo>
                    <a:pt x="0" y="0"/>
                  </a:lnTo>
                  <a:lnTo>
                    <a:pt x="0" y="817805"/>
                  </a:lnTo>
                  <a:lnTo>
                    <a:pt x="81903" y="817805"/>
                  </a:lnTo>
                  <a:lnTo>
                    <a:pt x="81903" y="74133"/>
                  </a:lnTo>
                  <a:lnTo>
                    <a:pt x="211359" y="74133"/>
                  </a:lnTo>
                  <a:cubicBezTo>
                    <a:pt x="275562" y="74133"/>
                    <a:pt x="341925" y="74133"/>
                    <a:pt x="396138" y="112865"/>
                  </a:cubicBezTo>
                  <a:cubicBezTo>
                    <a:pt x="442639" y="144937"/>
                    <a:pt x="472491" y="202480"/>
                    <a:pt x="472491" y="258912"/>
                  </a:cubicBezTo>
                  <a:cubicBezTo>
                    <a:pt x="472491" y="331936"/>
                    <a:pt x="433759" y="393918"/>
                    <a:pt x="366228" y="424880"/>
                  </a:cubicBezTo>
                  <a:cubicBezTo>
                    <a:pt x="312015" y="449241"/>
                    <a:pt x="245593" y="447021"/>
                    <a:pt x="188050" y="447021"/>
                  </a:cubicBezTo>
                  <a:lnTo>
                    <a:pt x="163690" y="447021"/>
                  </a:lnTo>
                  <a:lnTo>
                    <a:pt x="441471" y="817746"/>
                  </a:lnTo>
                  <a:lnTo>
                    <a:pt x="543295" y="817746"/>
                  </a:lnTo>
                  <a:lnTo>
                    <a:pt x="313125" y="512333"/>
                  </a:lnTo>
                  <a:cubicBezTo>
                    <a:pt x="445911" y="509003"/>
                    <a:pt x="554394" y="400578"/>
                    <a:pt x="554394" y="266682"/>
                  </a:cubicBezTo>
                  <a:close/>
                </a:path>
              </a:pathLst>
            </a:custGeom>
            <a:solidFill>
              <a:srgbClr val="184183"/>
            </a:solidFill>
            <a:ln w="58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 dirty="0">
                <a:latin typeface="Roboto Light" pitchFamily="2" charset="0"/>
              </a:endParaRPr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02EFBB2-FE8F-0CA9-35F5-4288A1912412}"/>
                </a:ext>
              </a:extLst>
            </p:cNvPr>
            <p:cNvSpPr/>
            <p:nvPr/>
          </p:nvSpPr>
          <p:spPr>
            <a:xfrm>
              <a:off x="8910011" y="3072108"/>
              <a:ext cx="417534" cy="702662"/>
            </a:xfrm>
            <a:custGeom>
              <a:avLst/>
              <a:gdLst>
                <a:gd name="connsiteX0" fmla="*/ 426056 w 502409"/>
                <a:gd name="connsiteY0" fmla="*/ 434928 h 845495"/>
                <a:gd name="connsiteX1" fmla="*/ 268910 w 502409"/>
                <a:gd name="connsiteY1" fmla="*/ 365234 h 845495"/>
                <a:gd name="connsiteX2" fmla="*/ 107323 w 502409"/>
                <a:gd name="connsiteY2" fmla="*/ 221349 h 845495"/>
                <a:gd name="connsiteX3" fmla="*/ 247879 w 502409"/>
                <a:gd name="connsiteY3" fmla="*/ 78573 h 845495"/>
                <a:gd name="connsiteX4" fmla="*/ 397256 w 502409"/>
                <a:gd name="connsiteY4" fmla="*/ 221349 h 845495"/>
                <a:gd name="connsiteX5" fmla="*/ 482489 w 502409"/>
                <a:gd name="connsiteY5" fmla="*/ 221349 h 845495"/>
                <a:gd name="connsiteX6" fmla="*/ 257869 w 502409"/>
                <a:gd name="connsiteY6" fmla="*/ 0 h 845495"/>
                <a:gd name="connsiteX7" fmla="*/ 25478 w 502409"/>
                <a:gd name="connsiteY7" fmla="*/ 220239 h 845495"/>
                <a:gd name="connsiteX8" fmla="*/ 94062 w 502409"/>
                <a:gd name="connsiteY8" fmla="*/ 372946 h 845495"/>
                <a:gd name="connsiteX9" fmla="*/ 237948 w 502409"/>
                <a:gd name="connsiteY9" fmla="*/ 434928 h 845495"/>
                <a:gd name="connsiteX10" fmla="*/ 364074 w 502409"/>
                <a:gd name="connsiteY10" fmla="*/ 489141 h 845495"/>
                <a:gd name="connsiteX11" fmla="*/ 420506 w 502409"/>
                <a:gd name="connsiteY11" fmla="*/ 605336 h 845495"/>
                <a:gd name="connsiteX12" fmla="*/ 251209 w 502409"/>
                <a:gd name="connsiteY12" fmla="*/ 766922 h 845495"/>
                <a:gd name="connsiteX13" fmla="*/ 87402 w 502409"/>
                <a:gd name="connsiteY13" fmla="*/ 602064 h 845495"/>
                <a:gd name="connsiteX14" fmla="*/ 8 w 502409"/>
                <a:gd name="connsiteY14" fmla="*/ 602064 h 845495"/>
                <a:gd name="connsiteX15" fmla="*/ 253429 w 502409"/>
                <a:gd name="connsiteY15" fmla="*/ 845495 h 845495"/>
                <a:gd name="connsiteX16" fmla="*/ 502410 w 502409"/>
                <a:gd name="connsiteY16" fmla="*/ 606446 h 845495"/>
                <a:gd name="connsiteX17" fmla="*/ 426056 w 502409"/>
                <a:gd name="connsiteY17" fmla="*/ 434928 h 845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02409" h="845495">
                  <a:moveTo>
                    <a:pt x="426056" y="434928"/>
                  </a:moveTo>
                  <a:cubicBezTo>
                    <a:pt x="378503" y="391756"/>
                    <a:pt x="327562" y="381825"/>
                    <a:pt x="268910" y="365234"/>
                  </a:cubicBezTo>
                  <a:cubicBezTo>
                    <a:pt x="189226" y="343094"/>
                    <a:pt x="107323" y="319843"/>
                    <a:pt x="107323" y="221349"/>
                  </a:cubicBezTo>
                  <a:cubicBezTo>
                    <a:pt x="107323" y="143885"/>
                    <a:pt x="168196" y="78573"/>
                    <a:pt x="247879" y="78573"/>
                  </a:cubicBezTo>
                  <a:cubicBezTo>
                    <a:pt x="332002" y="78573"/>
                    <a:pt x="391765" y="138336"/>
                    <a:pt x="397256" y="221349"/>
                  </a:cubicBezTo>
                  <a:lnTo>
                    <a:pt x="482489" y="221349"/>
                  </a:lnTo>
                  <a:cubicBezTo>
                    <a:pt x="483599" y="96274"/>
                    <a:pt x="381775" y="0"/>
                    <a:pt x="257869" y="0"/>
                  </a:cubicBezTo>
                  <a:cubicBezTo>
                    <a:pt x="133963" y="0"/>
                    <a:pt x="25478" y="88505"/>
                    <a:pt x="25478" y="220239"/>
                  </a:cubicBezTo>
                  <a:cubicBezTo>
                    <a:pt x="25478" y="278891"/>
                    <a:pt x="48729" y="334214"/>
                    <a:pt x="94062" y="372946"/>
                  </a:cubicBezTo>
                  <a:cubicBezTo>
                    <a:pt x="135014" y="408347"/>
                    <a:pt x="187007" y="421667"/>
                    <a:pt x="237948" y="434928"/>
                  </a:cubicBezTo>
                  <a:cubicBezTo>
                    <a:pt x="284449" y="447079"/>
                    <a:pt x="326452" y="458179"/>
                    <a:pt x="364074" y="489141"/>
                  </a:cubicBezTo>
                  <a:cubicBezTo>
                    <a:pt x="398366" y="516831"/>
                    <a:pt x="420506" y="561054"/>
                    <a:pt x="420506" y="605336"/>
                  </a:cubicBezTo>
                  <a:cubicBezTo>
                    <a:pt x="420506" y="699390"/>
                    <a:pt x="344153" y="766922"/>
                    <a:pt x="251209" y="766922"/>
                  </a:cubicBezTo>
                  <a:cubicBezTo>
                    <a:pt x="158264" y="766922"/>
                    <a:pt x="89622" y="691678"/>
                    <a:pt x="87402" y="602064"/>
                  </a:cubicBezTo>
                  <a:lnTo>
                    <a:pt x="8" y="602064"/>
                  </a:lnTo>
                  <a:cubicBezTo>
                    <a:pt x="-1102" y="744839"/>
                    <a:pt x="113983" y="845495"/>
                    <a:pt x="253429" y="845495"/>
                  </a:cubicBezTo>
                  <a:cubicBezTo>
                    <a:pt x="392874" y="845495"/>
                    <a:pt x="502410" y="741451"/>
                    <a:pt x="502410" y="606446"/>
                  </a:cubicBezTo>
                  <a:cubicBezTo>
                    <a:pt x="502410" y="541133"/>
                    <a:pt x="474719" y="476989"/>
                    <a:pt x="426056" y="434928"/>
                  </a:cubicBezTo>
                  <a:close/>
                </a:path>
              </a:pathLst>
            </a:custGeom>
            <a:solidFill>
              <a:srgbClr val="184183"/>
            </a:solidFill>
            <a:ln w="58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 dirty="0">
                <a:latin typeface="Roboto Light" pitchFamily="2" charset="0"/>
              </a:endParaRPr>
            </a:p>
          </p:txBody>
        </p:sp>
        <p:sp>
          <p:nvSpPr>
            <p:cNvPr id="21" name="Vrije vorm: vorm 20">
              <a:extLst>
                <a:ext uri="{FF2B5EF4-FFF2-40B4-BE49-F238E27FC236}">
                  <a16:creationId xmlns:a16="http://schemas.microsoft.com/office/drawing/2014/main" id="{9764C413-2DCE-CFD7-68AD-6682E2E6480C}"/>
                </a:ext>
              </a:extLst>
            </p:cNvPr>
            <p:cNvSpPr/>
            <p:nvPr/>
          </p:nvSpPr>
          <p:spPr>
            <a:xfrm>
              <a:off x="9443387" y="3083179"/>
              <a:ext cx="68066" cy="679649"/>
            </a:xfrm>
            <a:custGeom>
              <a:avLst/>
              <a:gdLst>
                <a:gd name="connsiteX0" fmla="*/ 0 w 81903"/>
                <a:gd name="connsiteY0" fmla="*/ 0 h 817804"/>
                <a:gd name="connsiteX1" fmla="*/ 81903 w 81903"/>
                <a:gd name="connsiteY1" fmla="*/ 0 h 817804"/>
                <a:gd name="connsiteX2" fmla="*/ 81903 w 81903"/>
                <a:gd name="connsiteY2" fmla="*/ 817804 h 817804"/>
                <a:gd name="connsiteX3" fmla="*/ 0 w 81903"/>
                <a:gd name="connsiteY3" fmla="*/ 817804 h 817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3" h="817804">
                  <a:moveTo>
                    <a:pt x="0" y="0"/>
                  </a:moveTo>
                  <a:lnTo>
                    <a:pt x="81903" y="0"/>
                  </a:lnTo>
                  <a:lnTo>
                    <a:pt x="81903" y="817804"/>
                  </a:lnTo>
                  <a:lnTo>
                    <a:pt x="0" y="817804"/>
                  </a:lnTo>
                  <a:close/>
                </a:path>
              </a:pathLst>
            </a:custGeom>
            <a:solidFill>
              <a:srgbClr val="184183"/>
            </a:solidFill>
            <a:ln w="58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 dirty="0">
                <a:latin typeface="Roboto Light" pitchFamily="2" charset="0"/>
              </a:endParaRPr>
            </a:p>
          </p:txBody>
        </p:sp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6075874A-E78B-DF9F-BF20-8A7BB8FE4989}"/>
                </a:ext>
              </a:extLst>
            </p:cNvPr>
            <p:cNvSpPr/>
            <p:nvPr/>
          </p:nvSpPr>
          <p:spPr>
            <a:xfrm>
              <a:off x="9613504" y="3083179"/>
              <a:ext cx="378930" cy="679649"/>
            </a:xfrm>
            <a:custGeom>
              <a:avLst/>
              <a:gdLst>
                <a:gd name="connsiteX0" fmla="*/ 0 w 455958"/>
                <a:gd name="connsiteY0" fmla="*/ 74133 h 817804"/>
                <a:gd name="connsiteX1" fmla="*/ 188108 w 455958"/>
                <a:gd name="connsiteY1" fmla="*/ 74133 h 817804"/>
                <a:gd name="connsiteX2" fmla="*/ 188108 w 455958"/>
                <a:gd name="connsiteY2" fmla="*/ 817805 h 817804"/>
                <a:gd name="connsiteX3" fmla="*/ 270011 w 455958"/>
                <a:gd name="connsiteY3" fmla="*/ 817805 h 817804"/>
                <a:gd name="connsiteX4" fmla="*/ 270011 w 455958"/>
                <a:gd name="connsiteY4" fmla="*/ 74133 h 817804"/>
                <a:gd name="connsiteX5" fmla="*/ 455958 w 455958"/>
                <a:gd name="connsiteY5" fmla="*/ 74133 h 817804"/>
                <a:gd name="connsiteX6" fmla="*/ 455958 w 455958"/>
                <a:gd name="connsiteY6" fmla="*/ 0 h 817804"/>
                <a:gd name="connsiteX7" fmla="*/ 0 w 455958"/>
                <a:gd name="connsiteY7" fmla="*/ 0 h 817804"/>
                <a:gd name="connsiteX8" fmla="*/ 0 w 455958"/>
                <a:gd name="connsiteY8" fmla="*/ 74133 h 817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5958" h="817804">
                  <a:moveTo>
                    <a:pt x="0" y="74133"/>
                  </a:moveTo>
                  <a:lnTo>
                    <a:pt x="188108" y="74133"/>
                  </a:lnTo>
                  <a:lnTo>
                    <a:pt x="188108" y="817805"/>
                  </a:lnTo>
                  <a:lnTo>
                    <a:pt x="270011" y="817805"/>
                  </a:lnTo>
                  <a:lnTo>
                    <a:pt x="270011" y="74133"/>
                  </a:lnTo>
                  <a:lnTo>
                    <a:pt x="455958" y="74133"/>
                  </a:lnTo>
                  <a:lnTo>
                    <a:pt x="455958" y="0"/>
                  </a:lnTo>
                  <a:lnTo>
                    <a:pt x="0" y="0"/>
                  </a:lnTo>
                  <a:lnTo>
                    <a:pt x="0" y="74133"/>
                  </a:lnTo>
                  <a:close/>
                </a:path>
              </a:pathLst>
            </a:custGeom>
            <a:solidFill>
              <a:srgbClr val="184183"/>
            </a:solidFill>
            <a:ln w="58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 dirty="0">
                <a:latin typeface="Roboto Light" pitchFamily="2" charset="0"/>
              </a:endParaRPr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CF33BBE4-09F6-208C-E438-D94894A809EB}"/>
                </a:ext>
              </a:extLst>
            </p:cNvPr>
            <p:cNvSpPr/>
            <p:nvPr/>
          </p:nvSpPr>
          <p:spPr>
            <a:xfrm>
              <a:off x="10094486" y="3083179"/>
              <a:ext cx="371552" cy="679649"/>
            </a:xfrm>
            <a:custGeom>
              <a:avLst/>
              <a:gdLst>
                <a:gd name="connsiteX0" fmla="*/ 0 w 447079"/>
                <a:gd name="connsiteY0" fmla="*/ 817805 h 817804"/>
                <a:gd name="connsiteX1" fmla="*/ 447079 w 447079"/>
                <a:gd name="connsiteY1" fmla="*/ 817805 h 817804"/>
                <a:gd name="connsiteX2" fmla="*/ 447079 w 447079"/>
                <a:gd name="connsiteY2" fmla="*/ 743671 h 817804"/>
                <a:gd name="connsiteX3" fmla="*/ 81903 w 447079"/>
                <a:gd name="connsiteY3" fmla="*/ 743671 h 817804"/>
                <a:gd name="connsiteX4" fmla="*/ 81903 w 447079"/>
                <a:gd name="connsiteY4" fmla="*/ 442639 h 817804"/>
                <a:gd name="connsiteX5" fmla="*/ 434870 w 447079"/>
                <a:gd name="connsiteY5" fmla="*/ 442639 h 817804"/>
                <a:gd name="connsiteX6" fmla="*/ 434870 w 447079"/>
                <a:gd name="connsiteY6" fmla="*/ 368506 h 817804"/>
                <a:gd name="connsiteX7" fmla="*/ 81903 w 447079"/>
                <a:gd name="connsiteY7" fmla="*/ 368506 h 817804"/>
                <a:gd name="connsiteX8" fmla="*/ 81903 w 447079"/>
                <a:gd name="connsiteY8" fmla="*/ 74133 h 817804"/>
                <a:gd name="connsiteX9" fmla="*/ 447079 w 447079"/>
                <a:gd name="connsiteY9" fmla="*/ 74133 h 817804"/>
                <a:gd name="connsiteX10" fmla="*/ 447079 w 447079"/>
                <a:gd name="connsiteY10" fmla="*/ 0 h 817804"/>
                <a:gd name="connsiteX11" fmla="*/ 0 w 447079"/>
                <a:gd name="connsiteY11" fmla="*/ 0 h 817804"/>
                <a:gd name="connsiteX12" fmla="*/ 0 w 447079"/>
                <a:gd name="connsiteY12" fmla="*/ 817805 h 817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7079" h="817804">
                  <a:moveTo>
                    <a:pt x="0" y="817805"/>
                  </a:moveTo>
                  <a:lnTo>
                    <a:pt x="447079" y="817805"/>
                  </a:lnTo>
                  <a:lnTo>
                    <a:pt x="447079" y="743671"/>
                  </a:lnTo>
                  <a:lnTo>
                    <a:pt x="81903" y="743671"/>
                  </a:lnTo>
                  <a:lnTo>
                    <a:pt x="81903" y="442639"/>
                  </a:lnTo>
                  <a:lnTo>
                    <a:pt x="434870" y="442639"/>
                  </a:lnTo>
                  <a:lnTo>
                    <a:pt x="434870" y="368506"/>
                  </a:lnTo>
                  <a:lnTo>
                    <a:pt x="81903" y="368506"/>
                  </a:lnTo>
                  <a:lnTo>
                    <a:pt x="81903" y="74133"/>
                  </a:lnTo>
                  <a:lnTo>
                    <a:pt x="447079" y="74133"/>
                  </a:lnTo>
                  <a:lnTo>
                    <a:pt x="447079" y="0"/>
                  </a:lnTo>
                  <a:lnTo>
                    <a:pt x="0" y="0"/>
                  </a:lnTo>
                  <a:lnTo>
                    <a:pt x="0" y="817805"/>
                  </a:lnTo>
                  <a:close/>
                </a:path>
              </a:pathLst>
            </a:custGeom>
            <a:solidFill>
              <a:srgbClr val="184183"/>
            </a:solidFill>
            <a:ln w="58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 dirty="0">
                <a:latin typeface="Roboto Light" pitchFamily="2" charset="0"/>
              </a:endParaRPr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D200E398-48E6-EDCE-1759-CB5842ED7271}"/>
                </a:ext>
              </a:extLst>
            </p:cNvPr>
            <p:cNvSpPr/>
            <p:nvPr/>
          </p:nvSpPr>
          <p:spPr>
            <a:xfrm>
              <a:off x="10613145" y="3083179"/>
              <a:ext cx="68066" cy="679649"/>
            </a:xfrm>
            <a:custGeom>
              <a:avLst/>
              <a:gdLst>
                <a:gd name="connsiteX0" fmla="*/ 0 w 81903"/>
                <a:gd name="connsiteY0" fmla="*/ 0 h 817804"/>
                <a:gd name="connsiteX1" fmla="*/ 81904 w 81903"/>
                <a:gd name="connsiteY1" fmla="*/ 0 h 817804"/>
                <a:gd name="connsiteX2" fmla="*/ 81904 w 81903"/>
                <a:gd name="connsiteY2" fmla="*/ 817804 h 817804"/>
                <a:gd name="connsiteX3" fmla="*/ 0 w 81903"/>
                <a:gd name="connsiteY3" fmla="*/ 817804 h 817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3" h="817804">
                  <a:moveTo>
                    <a:pt x="0" y="0"/>
                  </a:moveTo>
                  <a:lnTo>
                    <a:pt x="81904" y="0"/>
                  </a:lnTo>
                  <a:lnTo>
                    <a:pt x="81904" y="817804"/>
                  </a:lnTo>
                  <a:lnTo>
                    <a:pt x="0" y="817804"/>
                  </a:lnTo>
                  <a:close/>
                </a:path>
              </a:pathLst>
            </a:custGeom>
            <a:solidFill>
              <a:srgbClr val="184183"/>
            </a:solidFill>
            <a:ln w="58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 dirty="0">
                <a:latin typeface="Roboto Light" pitchFamily="2" charset="0"/>
              </a:endParaRPr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BD065189-4647-5289-2574-599CF2DB97D7}"/>
                </a:ext>
              </a:extLst>
            </p:cNvPr>
            <p:cNvSpPr/>
            <p:nvPr/>
          </p:nvSpPr>
          <p:spPr>
            <a:xfrm>
              <a:off x="10783263" y="3083179"/>
              <a:ext cx="378930" cy="679649"/>
            </a:xfrm>
            <a:custGeom>
              <a:avLst/>
              <a:gdLst>
                <a:gd name="connsiteX0" fmla="*/ 0 w 455958"/>
                <a:gd name="connsiteY0" fmla="*/ 0 h 817804"/>
                <a:gd name="connsiteX1" fmla="*/ 0 w 455958"/>
                <a:gd name="connsiteY1" fmla="*/ 74133 h 817804"/>
                <a:gd name="connsiteX2" fmla="*/ 188167 w 455958"/>
                <a:gd name="connsiteY2" fmla="*/ 74133 h 817804"/>
                <a:gd name="connsiteX3" fmla="*/ 188167 w 455958"/>
                <a:gd name="connsiteY3" fmla="*/ 817805 h 817804"/>
                <a:gd name="connsiteX4" fmla="*/ 270011 w 455958"/>
                <a:gd name="connsiteY4" fmla="*/ 817805 h 817804"/>
                <a:gd name="connsiteX5" fmla="*/ 270011 w 455958"/>
                <a:gd name="connsiteY5" fmla="*/ 74133 h 817804"/>
                <a:gd name="connsiteX6" fmla="*/ 455959 w 455958"/>
                <a:gd name="connsiteY6" fmla="*/ 74133 h 817804"/>
                <a:gd name="connsiteX7" fmla="*/ 455959 w 455958"/>
                <a:gd name="connsiteY7" fmla="*/ 0 h 817804"/>
                <a:gd name="connsiteX8" fmla="*/ 0 w 455958"/>
                <a:gd name="connsiteY8" fmla="*/ 0 h 817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5958" h="817804">
                  <a:moveTo>
                    <a:pt x="0" y="0"/>
                  </a:moveTo>
                  <a:lnTo>
                    <a:pt x="0" y="74133"/>
                  </a:lnTo>
                  <a:lnTo>
                    <a:pt x="188167" y="74133"/>
                  </a:lnTo>
                  <a:lnTo>
                    <a:pt x="188167" y="817805"/>
                  </a:lnTo>
                  <a:lnTo>
                    <a:pt x="270011" y="817805"/>
                  </a:lnTo>
                  <a:lnTo>
                    <a:pt x="270011" y="74133"/>
                  </a:lnTo>
                  <a:lnTo>
                    <a:pt x="455959" y="74133"/>
                  </a:lnTo>
                  <a:lnTo>
                    <a:pt x="4559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4183"/>
            </a:solidFill>
            <a:ln w="58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 dirty="0">
                <a:latin typeface="Roboto Light" pitchFamily="2" charset="0"/>
              </a:endParaRPr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95657CDD-57FA-F1FE-894C-5E969A41D38E}"/>
                </a:ext>
              </a:extLst>
            </p:cNvPr>
            <p:cNvSpPr/>
            <p:nvPr/>
          </p:nvSpPr>
          <p:spPr>
            <a:xfrm>
              <a:off x="5617712" y="4057816"/>
              <a:ext cx="430393" cy="679649"/>
            </a:xfrm>
            <a:custGeom>
              <a:avLst/>
              <a:gdLst>
                <a:gd name="connsiteX0" fmla="*/ 417169 w 517882"/>
                <a:gd name="connsiteY0" fmla="*/ 773465 h 817804"/>
                <a:gd name="connsiteX1" fmla="*/ 517883 w 517882"/>
                <a:gd name="connsiteY1" fmla="*/ 586466 h 817804"/>
                <a:gd name="connsiteX2" fmla="*/ 382877 w 517882"/>
                <a:gd name="connsiteY2" fmla="*/ 380657 h 817804"/>
                <a:gd name="connsiteX3" fmla="*/ 473601 w 517882"/>
                <a:gd name="connsiteY3" fmla="*/ 216909 h 817804"/>
                <a:gd name="connsiteX4" fmla="*/ 377327 w 517882"/>
                <a:gd name="connsiteY4" fmla="*/ 40952 h 817804"/>
                <a:gd name="connsiteX5" fmla="*/ 191438 w 517882"/>
                <a:gd name="connsiteY5" fmla="*/ 0 h 817804"/>
                <a:gd name="connsiteX6" fmla="*/ 0 w 517882"/>
                <a:gd name="connsiteY6" fmla="*/ 0 h 817804"/>
                <a:gd name="connsiteX7" fmla="*/ 0 w 517882"/>
                <a:gd name="connsiteY7" fmla="*/ 817804 h 817804"/>
                <a:gd name="connsiteX8" fmla="*/ 192548 w 517882"/>
                <a:gd name="connsiteY8" fmla="*/ 817804 h 817804"/>
                <a:gd name="connsiteX9" fmla="*/ 417169 w 517882"/>
                <a:gd name="connsiteY9" fmla="*/ 773523 h 817804"/>
                <a:gd name="connsiteX10" fmla="*/ 81845 w 517882"/>
                <a:gd name="connsiteY10" fmla="*/ 74075 h 817804"/>
                <a:gd name="connsiteX11" fmla="*/ 177009 w 517882"/>
                <a:gd name="connsiteY11" fmla="*/ 74075 h 817804"/>
                <a:gd name="connsiteX12" fmla="*/ 326386 w 517882"/>
                <a:gd name="connsiteY12" fmla="*/ 98436 h 817804"/>
                <a:gd name="connsiteX13" fmla="*/ 391698 w 517882"/>
                <a:gd name="connsiteY13" fmla="*/ 211301 h 817804"/>
                <a:gd name="connsiteX14" fmla="*/ 325276 w 517882"/>
                <a:gd name="connsiteY14" fmla="*/ 325276 h 817804"/>
                <a:gd name="connsiteX15" fmla="*/ 170349 w 517882"/>
                <a:gd name="connsiteY15" fmla="*/ 349637 h 817804"/>
                <a:gd name="connsiteX16" fmla="*/ 81845 w 517882"/>
                <a:gd name="connsiteY16" fmla="*/ 349637 h 817804"/>
                <a:gd name="connsiteX17" fmla="*/ 81845 w 517882"/>
                <a:gd name="connsiteY17" fmla="*/ 74075 h 817804"/>
                <a:gd name="connsiteX18" fmla="*/ 81845 w 517882"/>
                <a:gd name="connsiteY18" fmla="*/ 743554 h 817804"/>
                <a:gd name="connsiteX19" fmla="*/ 81845 w 517882"/>
                <a:gd name="connsiteY19" fmla="*/ 423770 h 817804"/>
                <a:gd name="connsiteX20" fmla="*/ 168188 w 517882"/>
                <a:gd name="connsiteY20" fmla="*/ 423770 h 817804"/>
                <a:gd name="connsiteX21" fmla="*/ 333046 w 517882"/>
                <a:gd name="connsiteY21" fmla="*/ 440361 h 817804"/>
                <a:gd name="connsiteX22" fmla="*/ 434869 w 517882"/>
                <a:gd name="connsiteY22" fmla="*/ 587518 h 817804"/>
                <a:gd name="connsiteX23" fmla="*/ 355186 w 517882"/>
                <a:gd name="connsiteY23" fmla="*/ 719194 h 817804"/>
                <a:gd name="connsiteX24" fmla="*/ 182559 w 517882"/>
                <a:gd name="connsiteY24" fmla="*/ 743554 h 817804"/>
                <a:gd name="connsiteX25" fmla="*/ 81845 w 517882"/>
                <a:gd name="connsiteY25" fmla="*/ 743554 h 817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17882" h="817804">
                  <a:moveTo>
                    <a:pt x="417169" y="773465"/>
                  </a:moveTo>
                  <a:cubicBezTo>
                    <a:pt x="480261" y="733623"/>
                    <a:pt x="517883" y="660600"/>
                    <a:pt x="517883" y="586466"/>
                  </a:cubicBezTo>
                  <a:cubicBezTo>
                    <a:pt x="517883" y="492412"/>
                    <a:pt x="469220" y="416059"/>
                    <a:pt x="382877" y="380657"/>
                  </a:cubicBezTo>
                  <a:cubicBezTo>
                    <a:pt x="439309" y="340815"/>
                    <a:pt x="473601" y="287712"/>
                    <a:pt x="473601" y="216909"/>
                  </a:cubicBezTo>
                  <a:cubicBezTo>
                    <a:pt x="473601" y="146105"/>
                    <a:pt x="435979" y="79683"/>
                    <a:pt x="377327" y="40952"/>
                  </a:cubicBezTo>
                  <a:cubicBezTo>
                    <a:pt x="320894" y="4440"/>
                    <a:pt x="256692" y="0"/>
                    <a:pt x="191438" y="0"/>
                  </a:cubicBezTo>
                  <a:lnTo>
                    <a:pt x="0" y="0"/>
                  </a:lnTo>
                  <a:lnTo>
                    <a:pt x="0" y="817804"/>
                  </a:lnTo>
                  <a:lnTo>
                    <a:pt x="192548" y="817804"/>
                  </a:lnTo>
                  <a:cubicBezTo>
                    <a:pt x="274451" y="816694"/>
                    <a:pt x="345255" y="818914"/>
                    <a:pt x="417169" y="773523"/>
                  </a:cubicBezTo>
                  <a:close/>
                  <a:moveTo>
                    <a:pt x="81845" y="74075"/>
                  </a:moveTo>
                  <a:lnTo>
                    <a:pt x="177009" y="74075"/>
                  </a:lnTo>
                  <a:cubicBezTo>
                    <a:pt x="225672" y="71855"/>
                    <a:pt x="284324" y="72965"/>
                    <a:pt x="326386" y="98436"/>
                  </a:cubicBezTo>
                  <a:cubicBezTo>
                    <a:pt x="364007" y="121686"/>
                    <a:pt x="391698" y="167019"/>
                    <a:pt x="391698" y="211301"/>
                  </a:cubicBezTo>
                  <a:cubicBezTo>
                    <a:pt x="391698" y="255582"/>
                    <a:pt x="365117" y="304245"/>
                    <a:pt x="325276" y="325276"/>
                  </a:cubicBezTo>
                  <a:cubicBezTo>
                    <a:pt x="278775" y="350747"/>
                    <a:pt x="222342" y="349637"/>
                    <a:pt x="170349" y="349637"/>
                  </a:cubicBezTo>
                  <a:lnTo>
                    <a:pt x="81845" y="349637"/>
                  </a:lnTo>
                  <a:lnTo>
                    <a:pt x="81845" y="74075"/>
                  </a:lnTo>
                  <a:close/>
                  <a:moveTo>
                    <a:pt x="81845" y="743554"/>
                  </a:moveTo>
                  <a:lnTo>
                    <a:pt x="81845" y="423770"/>
                  </a:lnTo>
                  <a:lnTo>
                    <a:pt x="168188" y="423770"/>
                  </a:lnTo>
                  <a:cubicBezTo>
                    <a:pt x="222400" y="423770"/>
                    <a:pt x="282163" y="422660"/>
                    <a:pt x="333046" y="440361"/>
                  </a:cubicBezTo>
                  <a:cubicBezTo>
                    <a:pt x="396138" y="462502"/>
                    <a:pt x="435979" y="517824"/>
                    <a:pt x="434869" y="587518"/>
                  </a:cubicBezTo>
                  <a:cubicBezTo>
                    <a:pt x="435979" y="639511"/>
                    <a:pt x="401688" y="694833"/>
                    <a:pt x="355186" y="719194"/>
                  </a:cubicBezTo>
                  <a:cubicBezTo>
                    <a:pt x="305414" y="744664"/>
                    <a:pt x="237881" y="744664"/>
                    <a:pt x="182559" y="743554"/>
                  </a:cubicBezTo>
                  <a:lnTo>
                    <a:pt x="81845" y="743554"/>
                  </a:lnTo>
                  <a:close/>
                </a:path>
              </a:pathLst>
            </a:custGeom>
            <a:solidFill>
              <a:srgbClr val="184183"/>
            </a:solidFill>
            <a:ln w="58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 dirty="0">
                <a:latin typeface="Roboto Light" pitchFamily="2" charset="0"/>
              </a:endParaRPr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20AD10EF-CC9B-C111-72F7-D8B9D3CCD40E}"/>
                </a:ext>
              </a:extLst>
            </p:cNvPr>
            <p:cNvSpPr/>
            <p:nvPr/>
          </p:nvSpPr>
          <p:spPr>
            <a:xfrm>
              <a:off x="6171326" y="4057768"/>
              <a:ext cx="460737" cy="679649"/>
            </a:xfrm>
            <a:custGeom>
              <a:avLst/>
              <a:gdLst>
                <a:gd name="connsiteX0" fmla="*/ 554394 w 554394"/>
                <a:gd name="connsiteY0" fmla="*/ 266682 h 817804"/>
                <a:gd name="connsiteX1" fmla="*/ 427158 w 554394"/>
                <a:gd name="connsiteY1" fmla="*/ 39842 h 817804"/>
                <a:gd name="connsiteX2" fmla="*/ 194768 w 554394"/>
                <a:gd name="connsiteY2" fmla="*/ 0 h 817804"/>
                <a:gd name="connsiteX3" fmla="*/ 0 w 554394"/>
                <a:gd name="connsiteY3" fmla="*/ 0 h 817804"/>
                <a:gd name="connsiteX4" fmla="*/ 0 w 554394"/>
                <a:gd name="connsiteY4" fmla="*/ 817805 h 817804"/>
                <a:gd name="connsiteX5" fmla="*/ 81903 w 554394"/>
                <a:gd name="connsiteY5" fmla="*/ 817805 h 817804"/>
                <a:gd name="connsiteX6" fmla="*/ 81903 w 554394"/>
                <a:gd name="connsiteY6" fmla="*/ 74133 h 817804"/>
                <a:gd name="connsiteX7" fmla="*/ 211359 w 554394"/>
                <a:gd name="connsiteY7" fmla="*/ 74133 h 817804"/>
                <a:gd name="connsiteX8" fmla="*/ 396137 w 554394"/>
                <a:gd name="connsiteY8" fmla="*/ 112865 h 817804"/>
                <a:gd name="connsiteX9" fmla="*/ 472491 w 554394"/>
                <a:gd name="connsiteY9" fmla="*/ 258912 h 817804"/>
                <a:gd name="connsiteX10" fmla="*/ 366227 w 554394"/>
                <a:gd name="connsiteY10" fmla="*/ 424880 h 817804"/>
                <a:gd name="connsiteX11" fmla="*/ 188050 w 554394"/>
                <a:gd name="connsiteY11" fmla="*/ 447020 h 817804"/>
                <a:gd name="connsiteX12" fmla="*/ 163690 w 554394"/>
                <a:gd name="connsiteY12" fmla="*/ 447020 h 817804"/>
                <a:gd name="connsiteX13" fmla="*/ 441470 w 554394"/>
                <a:gd name="connsiteY13" fmla="*/ 817746 h 817804"/>
                <a:gd name="connsiteX14" fmla="*/ 543295 w 554394"/>
                <a:gd name="connsiteY14" fmla="*/ 817746 h 817804"/>
                <a:gd name="connsiteX15" fmla="*/ 313125 w 554394"/>
                <a:gd name="connsiteY15" fmla="*/ 512333 h 817804"/>
                <a:gd name="connsiteX16" fmla="*/ 554336 w 554394"/>
                <a:gd name="connsiteY16" fmla="*/ 266682 h 817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54394" h="817804">
                  <a:moveTo>
                    <a:pt x="554394" y="266682"/>
                  </a:moveTo>
                  <a:cubicBezTo>
                    <a:pt x="554394" y="171518"/>
                    <a:pt x="510113" y="87394"/>
                    <a:pt x="427158" y="39842"/>
                  </a:cubicBezTo>
                  <a:cubicBezTo>
                    <a:pt x="358575" y="1110"/>
                    <a:pt x="272231" y="0"/>
                    <a:pt x="194768" y="0"/>
                  </a:cubicBezTo>
                  <a:lnTo>
                    <a:pt x="0" y="0"/>
                  </a:lnTo>
                  <a:lnTo>
                    <a:pt x="0" y="817805"/>
                  </a:lnTo>
                  <a:lnTo>
                    <a:pt x="81903" y="817805"/>
                  </a:lnTo>
                  <a:lnTo>
                    <a:pt x="81903" y="74133"/>
                  </a:lnTo>
                  <a:lnTo>
                    <a:pt x="211359" y="74133"/>
                  </a:lnTo>
                  <a:cubicBezTo>
                    <a:pt x="275561" y="74133"/>
                    <a:pt x="341925" y="74133"/>
                    <a:pt x="396137" y="112865"/>
                  </a:cubicBezTo>
                  <a:cubicBezTo>
                    <a:pt x="442639" y="144937"/>
                    <a:pt x="472491" y="202480"/>
                    <a:pt x="472491" y="258912"/>
                  </a:cubicBezTo>
                  <a:cubicBezTo>
                    <a:pt x="472491" y="331935"/>
                    <a:pt x="433759" y="393918"/>
                    <a:pt x="366227" y="424880"/>
                  </a:cubicBezTo>
                  <a:cubicBezTo>
                    <a:pt x="312015" y="449240"/>
                    <a:pt x="245593" y="447020"/>
                    <a:pt x="188050" y="447020"/>
                  </a:cubicBezTo>
                  <a:lnTo>
                    <a:pt x="163690" y="447020"/>
                  </a:lnTo>
                  <a:lnTo>
                    <a:pt x="441470" y="817746"/>
                  </a:lnTo>
                  <a:lnTo>
                    <a:pt x="543295" y="817746"/>
                  </a:lnTo>
                  <a:lnTo>
                    <a:pt x="313125" y="512333"/>
                  </a:lnTo>
                  <a:cubicBezTo>
                    <a:pt x="445910" y="509003"/>
                    <a:pt x="554336" y="400577"/>
                    <a:pt x="554336" y="266682"/>
                  </a:cubicBezTo>
                  <a:close/>
                </a:path>
              </a:pathLst>
            </a:custGeom>
            <a:solidFill>
              <a:srgbClr val="184183"/>
            </a:solidFill>
            <a:ln w="58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 dirty="0">
                <a:latin typeface="Roboto Light" pitchFamily="2" charset="0"/>
              </a:endParaRPr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B55EF794-F5DC-7D21-C9B6-E0B01381E7D1}"/>
                </a:ext>
              </a:extLst>
            </p:cNvPr>
            <p:cNvSpPr/>
            <p:nvPr/>
          </p:nvSpPr>
          <p:spPr>
            <a:xfrm>
              <a:off x="6755282" y="4057768"/>
              <a:ext cx="462631" cy="691593"/>
            </a:xfrm>
            <a:custGeom>
              <a:avLst/>
              <a:gdLst>
                <a:gd name="connsiteX0" fmla="*/ 278891 w 556672"/>
                <a:gd name="connsiteY0" fmla="*/ 832175 h 832175"/>
                <a:gd name="connsiteX1" fmla="*/ 495800 w 556672"/>
                <a:gd name="connsiteY1" fmla="*/ 728132 h 832175"/>
                <a:gd name="connsiteX2" fmla="*/ 556672 w 556672"/>
                <a:gd name="connsiteY2" fmla="*/ 496852 h 832175"/>
                <a:gd name="connsiteX3" fmla="*/ 556672 w 556672"/>
                <a:gd name="connsiteY3" fmla="*/ 0 h 832175"/>
                <a:gd name="connsiteX4" fmla="*/ 474769 w 556672"/>
                <a:gd name="connsiteY4" fmla="*/ 0 h 832175"/>
                <a:gd name="connsiteX5" fmla="*/ 474769 w 556672"/>
                <a:gd name="connsiteY5" fmla="*/ 496852 h 832175"/>
                <a:gd name="connsiteX6" fmla="*/ 429378 w 556672"/>
                <a:gd name="connsiteY6" fmla="*/ 679469 h 832175"/>
                <a:gd name="connsiteX7" fmla="*/ 278891 w 556672"/>
                <a:gd name="connsiteY7" fmla="*/ 753602 h 832175"/>
                <a:gd name="connsiteX8" fmla="*/ 119525 w 556672"/>
                <a:gd name="connsiteY8" fmla="*/ 668369 h 832175"/>
                <a:gd name="connsiteX9" fmla="*/ 81903 w 556672"/>
                <a:gd name="connsiteY9" fmla="*/ 496852 h 832175"/>
                <a:gd name="connsiteX10" fmla="*/ 81903 w 556672"/>
                <a:gd name="connsiteY10" fmla="*/ 0 h 832175"/>
                <a:gd name="connsiteX11" fmla="*/ 0 w 556672"/>
                <a:gd name="connsiteY11" fmla="*/ 0 h 832175"/>
                <a:gd name="connsiteX12" fmla="*/ 0 w 556672"/>
                <a:gd name="connsiteY12" fmla="*/ 496852 h 832175"/>
                <a:gd name="connsiteX13" fmla="*/ 65312 w 556672"/>
                <a:gd name="connsiteY13" fmla="*/ 734791 h 832175"/>
                <a:gd name="connsiteX14" fmla="*/ 278891 w 556672"/>
                <a:gd name="connsiteY14" fmla="*/ 832175 h 832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6672" h="832175">
                  <a:moveTo>
                    <a:pt x="278891" y="832175"/>
                  </a:moveTo>
                  <a:cubicBezTo>
                    <a:pt x="363014" y="832175"/>
                    <a:pt x="444858" y="795664"/>
                    <a:pt x="495800" y="728132"/>
                  </a:cubicBezTo>
                  <a:cubicBezTo>
                    <a:pt x="548903" y="659548"/>
                    <a:pt x="556672" y="579865"/>
                    <a:pt x="556672" y="496852"/>
                  </a:cubicBezTo>
                  <a:lnTo>
                    <a:pt x="556672" y="0"/>
                  </a:lnTo>
                  <a:lnTo>
                    <a:pt x="474769" y="0"/>
                  </a:lnTo>
                  <a:lnTo>
                    <a:pt x="474769" y="496852"/>
                  </a:lnTo>
                  <a:cubicBezTo>
                    <a:pt x="474769" y="561054"/>
                    <a:pt x="469219" y="626308"/>
                    <a:pt x="429378" y="679469"/>
                  </a:cubicBezTo>
                  <a:cubicBezTo>
                    <a:pt x="395086" y="727080"/>
                    <a:pt x="336434" y="753602"/>
                    <a:pt x="278891" y="753602"/>
                  </a:cubicBezTo>
                  <a:cubicBezTo>
                    <a:pt x="214689" y="753602"/>
                    <a:pt x="153875" y="722640"/>
                    <a:pt x="119525" y="668369"/>
                  </a:cubicBezTo>
                  <a:cubicBezTo>
                    <a:pt x="87453" y="617486"/>
                    <a:pt x="81903" y="555504"/>
                    <a:pt x="81903" y="496852"/>
                  </a:cubicBezTo>
                  <a:lnTo>
                    <a:pt x="81903" y="0"/>
                  </a:lnTo>
                  <a:lnTo>
                    <a:pt x="0" y="0"/>
                  </a:lnTo>
                  <a:lnTo>
                    <a:pt x="0" y="496852"/>
                  </a:lnTo>
                  <a:cubicBezTo>
                    <a:pt x="0" y="583136"/>
                    <a:pt x="8879" y="665039"/>
                    <a:pt x="65312" y="734791"/>
                  </a:cubicBezTo>
                  <a:cubicBezTo>
                    <a:pt x="117305" y="797884"/>
                    <a:pt x="196988" y="832175"/>
                    <a:pt x="278891" y="832175"/>
                  </a:cubicBezTo>
                  <a:close/>
                </a:path>
              </a:pathLst>
            </a:custGeom>
            <a:solidFill>
              <a:srgbClr val="184183"/>
            </a:solidFill>
            <a:ln w="58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 dirty="0">
                <a:latin typeface="Roboto Light" pitchFamily="2" charset="0"/>
              </a:endParaRPr>
            </a:p>
          </p:txBody>
        </p:sp>
        <p:sp>
          <p:nvSpPr>
            <p:cNvPr id="29" name="Vrije vorm: vorm 28">
              <a:extLst>
                <a:ext uri="{FF2B5EF4-FFF2-40B4-BE49-F238E27FC236}">
                  <a16:creationId xmlns:a16="http://schemas.microsoft.com/office/drawing/2014/main" id="{6CD54937-AE4B-C6A6-7BE8-0FEDBC01950F}"/>
                </a:ext>
              </a:extLst>
            </p:cNvPr>
            <p:cNvSpPr/>
            <p:nvPr/>
          </p:nvSpPr>
          <p:spPr>
            <a:xfrm>
              <a:off x="7333745" y="4046698"/>
              <a:ext cx="417534" cy="702660"/>
            </a:xfrm>
            <a:custGeom>
              <a:avLst/>
              <a:gdLst>
                <a:gd name="connsiteX0" fmla="*/ 251209 w 502409"/>
                <a:gd name="connsiteY0" fmla="*/ 766922 h 845494"/>
                <a:gd name="connsiteX1" fmla="*/ 87403 w 502409"/>
                <a:gd name="connsiteY1" fmla="*/ 602064 h 845494"/>
                <a:gd name="connsiteX2" fmla="*/ 8 w 502409"/>
                <a:gd name="connsiteY2" fmla="*/ 602064 h 845494"/>
                <a:gd name="connsiteX3" fmla="*/ 253429 w 502409"/>
                <a:gd name="connsiteY3" fmla="*/ 845495 h 845494"/>
                <a:gd name="connsiteX4" fmla="*/ 502410 w 502409"/>
                <a:gd name="connsiteY4" fmla="*/ 606445 h 845494"/>
                <a:gd name="connsiteX5" fmla="*/ 426056 w 502409"/>
                <a:gd name="connsiteY5" fmla="*/ 434928 h 845494"/>
                <a:gd name="connsiteX6" fmla="*/ 268910 w 502409"/>
                <a:gd name="connsiteY6" fmla="*/ 365234 h 845494"/>
                <a:gd name="connsiteX7" fmla="*/ 107323 w 502409"/>
                <a:gd name="connsiteY7" fmla="*/ 221349 h 845494"/>
                <a:gd name="connsiteX8" fmla="*/ 247879 w 502409"/>
                <a:gd name="connsiteY8" fmla="*/ 78573 h 845494"/>
                <a:gd name="connsiteX9" fmla="*/ 397256 w 502409"/>
                <a:gd name="connsiteY9" fmla="*/ 221349 h 845494"/>
                <a:gd name="connsiteX10" fmla="*/ 482489 w 502409"/>
                <a:gd name="connsiteY10" fmla="*/ 221349 h 845494"/>
                <a:gd name="connsiteX11" fmla="*/ 257869 w 502409"/>
                <a:gd name="connsiteY11" fmla="*/ 0 h 845494"/>
                <a:gd name="connsiteX12" fmla="*/ 25479 w 502409"/>
                <a:gd name="connsiteY12" fmla="*/ 220239 h 845494"/>
                <a:gd name="connsiteX13" fmla="*/ 94063 w 502409"/>
                <a:gd name="connsiteY13" fmla="*/ 372945 h 845494"/>
                <a:gd name="connsiteX14" fmla="*/ 237948 w 502409"/>
                <a:gd name="connsiteY14" fmla="*/ 434928 h 845494"/>
                <a:gd name="connsiteX15" fmla="*/ 364133 w 502409"/>
                <a:gd name="connsiteY15" fmla="*/ 489140 h 845494"/>
                <a:gd name="connsiteX16" fmla="*/ 420565 w 502409"/>
                <a:gd name="connsiteY16" fmla="*/ 605335 h 845494"/>
                <a:gd name="connsiteX17" fmla="*/ 251267 w 502409"/>
                <a:gd name="connsiteY17" fmla="*/ 766922 h 84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02409" h="845494">
                  <a:moveTo>
                    <a:pt x="251209" y="766922"/>
                  </a:moveTo>
                  <a:cubicBezTo>
                    <a:pt x="159375" y="766922"/>
                    <a:pt x="89623" y="691678"/>
                    <a:pt x="87403" y="602064"/>
                  </a:cubicBezTo>
                  <a:lnTo>
                    <a:pt x="8" y="602064"/>
                  </a:lnTo>
                  <a:cubicBezTo>
                    <a:pt x="-1102" y="744839"/>
                    <a:pt x="113983" y="845495"/>
                    <a:pt x="253429" y="845495"/>
                  </a:cubicBezTo>
                  <a:cubicBezTo>
                    <a:pt x="392874" y="845495"/>
                    <a:pt x="502410" y="741451"/>
                    <a:pt x="502410" y="606445"/>
                  </a:cubicBezTo>
                  <a:cubicBezTo>
                    <a:pt x="502410" y="541133"/>
                    <a:pt x="474719" y="476989"/>
                    <a:pt x="426056" y="434928"/>
                  </a:cubicBezTo>
                  <a:cubicBezTo>
                    <a:pt x="378445" y="391756"/>
                    <a:pt x="327562" y="381825"/>
                    <a:pt x="268910" y="365234"/>
                  </a:cubicBezTo>
                  <a:cubicBezTo>
                    <a:pt x="189226" y="343093"/>
                    <a:pt x="107323" y="319843"/>
                    <a:pt x="107323" y="221349"/>
                  </a:cubicBezTo>
                  <a:cubicBezTo>
                    <a:pt x="107323" y="143885"/>
                    <a:pt x="168196" y="78573"/>
                    <a:pt x="247879" y="78573"/>
                  </a:cubicBezTo>
                  <a:cubicBezTo>
                    <a:pt x="332002" y="78573"/>
                    <a:pt x="391765" y="138336"/>
                    <a:pt x="397256" y="221349"/>
                  </a:cubicBezTo>
                  <a:lnTo>
                    <a:pt x="482489" y="221349"/>
                  </a:lnTo>
                  <a:cubicBezTo>
                    <a:pt x="483599" y="96274"/>
                    <a:pt x="381775" y="0"/>
                    <a:pt x="257869" y="0"/>
                  </a:cubicBezTo>
                  <a:cubicBezTo>
                    <a:pt x="133963" y="0"/>
                    <a:pt x="25479" y="88504"/>
                    <a:pt x="25479" y="220239"/>
                  </a:cubicBezTo>
                  <a:cubicBezTo>
                    <a:pt x="25479" y="278891"/>
                    <a:pt x="48730" y="334214"/>
                    <a:pt x="94063" y="372945"/>
                  </a:cubicBezTo>
                  <a:cubicBezTo>
                    <a:pt x="135014" y="408347"/>
                    <a:pt x="187007" y="421667"/>
                    <a:pt x="237948" y="434928"/>
                  </a:cubicBezTo>
                  <a:cubicBezTo>
                    <a:pt x="284449" y="447079"/>
                    <a:pt x="326452" y="458178"/>
                    <a:pt x="364133" y="489140"/>
                  </a:cubicBezTo>
                  <a:cubicBezTo>
                    <a:pt x="398425" y="516831"/>
                    <a:pt x="420565" y="561054"/>
                    <a:pt x="420565" y="605335"/>
                  </a:cubicBezTo>
                  <a:cubicBezTo>
                    <a:pt x="420565" y="699389"/>
                    <a:pt x="344212" y="766922"/>
                    <a:pt x="251267" y="766922"/>
                  </a:cubicBezTo>
                  <a:close/>
                </a:path>
              </a:pathLst>
            </a:custGeom>
            <a:solidFill>
              <a:srgbClr val="184183"/>
            </a:solidFill>
            <a:ln w="58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 dirty="0">
                <a:latin typeface="Roboto Light" pitchFamily="2" charset="0"/>
              </a:endParaRPr>
            </a:p>
          </p:txBody>
        </p:sp>
        <p:sp>
          <p:nvSpPr>
            <p:cNvPr id="30" name="Vrije vorm: vorm 29">
              <a:extLst>
                <a:ext uri="{FF2B5EF4-FFF2-40B4-BE49-F238E27FC236}">
                  <a16:creationId xmlns:a16="http://schemas.microsoft.com/office/drawing/2014/main" id="{D1732606-2DF1-8CB9-28E8-6F20F4EC8B3B}"/>
                </a:ext>
              </a:extLst>
            </p:cNvPr>
            <p:cNvSpPr/>
            <p:nvPr/>
          </p:nvSpPr>
          <p:spPr>
            <a:xfrm>
              <a:off x="7817496" y="4046698"/>
              <a:ext cx="417534" cy="702660"/>
            </a:xfrm>
            <a:custGeom>
              <a:avLst/>
              <a:gdLst>
                <a:gd name="connsiteX0" fmla="*/ 425998 w 502409"/>
                <a:gd name="connsiteY0" fmla="*/ 434928 h 845494"/>
                <a:gd name="connsiteX1" fmla="*/ 268851 w 502409"/>
                <a:gd name="connsiteY1" fmla="*/ 365234 h 845494"/>
                <a:gd name="connsiteX2" fmla="*/ 107265 w 502409"/>
                <a:gd name="connsiteY2" fmla="*/ 221349 h 845494"/>
                <a:gd name="connsiteX3" fmla="*/ 247821 w 502409"/>
                <a:gd name="connsiteY3" fmla="*/ 78573 h 845494"/>
                <a:gd name="connsiteX4" fmla="*/ 397197 w 502409"/>
                <a:gd name="connsiteY4" fmla="*/ 221349 h 845494"/>
                <a:gd name="connsiteX5" fmla="*/ 482431 w 502409"/>
                <a:gd name="connsiteY5" fmla="*/ 221349 h 845494"/>
                <a:gd name="connsiteX6" fmla="*/ 257810 w 502409"/>
                <a:gd name="connsiteY6" fmla="*/ 0 h 845494"/>
                <a:gd name="connsiteX7" fmla="*/ 25420 w 502409"/>
                <a:gd name="connsiteY7" fmla="*/ 220239 h 845494"/>
                <a:gd name="connsiteX8" fmla="*/ 94004 w 502409"/>
                <a:gd name="connsiteY8" fmla="*/ 372945 h 845494"/>
                <a:gd name="connsiteX9" fmla="*/ 237890 w 502409"/>
                <a:gd name="connsiteY9" fmla="*/ 434928 h 845494"/>
                <a:gd name="connsiteX10" fmla="*/ 364016 w 502409"/>
                <a:gd name="connsiteY10" fmla="*/ 489140 h 845494"/>
                <a:gd name="connsiteX11" fmla="*/ 420448 w 502409"/>
                <a:gd name="connsiteY11" fmla="*/ 605335 h 845494"/>
                <a:gd name="connsiteX12" fmla="*/ 251150 w 502409"/>
                <a:gd name="connsiteY12" fmla="*/ 766922 h 845494"/>
                <a:gd name="connsiteX13" fmla="*/ 87403 w 502409"/>
                <a:gd name="connsiteY13" fmla="*/ 602064 h 845494"/>
                <a:gd name="connsiteX14" fmla="*/ 8 w 502409"/>
                <a:gd name="connsiteY14" fmla="*/ 602064 h 845494"/>
                <a:gd name="connsiteX15" fmla="*/ 253429 w 502409"/>
                <a:gd name="connsiteY15" fmla="*/ 845495 h 845494"/>
                <a:gd name="connsiteX16" fmla="*/ 502410 w 502409"/>
                <a:gd name="connsiteY16" fmla="*/ 606445 h 845494"/>
                <a:gd name="connsiteX17" fmla="*/ 426056 w 502409"/>
                <a:gd name="connsiteY17" fmla="*/ 434928 h 84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02409" h="845494">
                  <a:moveTo>
                    <a:pt x="425998" y="434928"/>
                  </a:moveTo>
                  <a:cubicBezTo>
                    <a:pt x="378387" y="391756"/>
                    <a:pt x="327504" y="381825"/>
                    <a:pt x="268851" y="365234"/>
                  </a:cubicBezTo>
                  <a:cubicBezTo>
                    <a:pt x="189168" y="343093"/>
                    <a:pt x="107265" y="319843"/>
                    <a:pt x="107265" y="221349"/>
                  </a:cubicBezTo>
                  <a:cubicBezTo>
                    <a:pt x="107265" y="143885"/>
                    <a:pt x="168137" y="78573"/>
                    <a:pt x="247821" y="78573"/>
                  </a:cubicBezTo>
                  <a:cubicBezTo>
                    <a:pt x="331944" y="78573"/>
                    <a:pt x="391706" y="138336"/>
                    <a:pt x="397197" y="221349"/>
                  </a:cubicBezTo>
                  <a:lnTo>
                    <a:pt x="482431" y="221349"/>
                  </a:lnTo>
                  <a:cubicBezTo>
                    <a:pt x="483540" y="96274"/>
                    <a:pt x="381717" y="0"/>
                    <a:pt x="257810" y="0"/>
                  </a:cubicBezTo>
                  <a:cubicBezTo>
                    <a:pt x="133904" y="0"/>
                    <a:pt x="25420" y="88504"/>
                    <a:pt x="25420" y="220239"/>
                  </a:cubicBezTo>
                  <a:cubicBezTo>
                    <a:pt x="25420" y="278891"/>
                    <a:pt x="48671" y="334214"/>
                    <a:pt x="94004" y="372945"/>
                  </a:cubicBezTo>
                  <a:cubicBezTo>
                    <a:pt x="134955" y="408347"/>
                    <a:pt x="186948" y="421667"/>
                    <a:pt x="237890" y="434928"/>
                  </a:cubicBezTo>
                  <a:cubicBezTo>
                    <a:pt x="284391" y="447079"/>
                    <a:pt x="326394" y="458178"/>
                    <a:pt x="364016" y="489140"/>
                  </a:cubicBezTo>
                  <a:cubicBezTo>
                    <a:pt x="398308" y="516831"/>
                    <a:pt x="420448" y="561054"/>
                    <a:pt x="420448" y="605335"/>
                  </a:cubicBezTo>
                  <a:cubicBezTo>
                    <a:pt x="420448" y="699389"/>
                    <a:pt x="344095" y="766922"/>
                    <a:pt x="251150" y="766922"/>
                  </a:cubicBezTo>
                  <a:cubicBezTo>
                    <a:pt x="158206" y="766922"/>
                    <a:pt x="89564" y="691678"/>
                    <a:pt x="87403" y="602064"/>
                  </a:cubicBezTo>
                  <a:lnTo>
                    <a:pt x="8" y="602064"/>
                  </a:lnTo>
                  <a:cubicBezTo>
                    <a:pt x="-1102" y="744839"/>
                    <a:pt x="113983" y="845495"/>
                    <a:pt x="253429" y="845495"/>
                  </a:cubicBezTo>
                  <a:cubicBezTo>
                    <a:pt x="392874" y="845495"/>
                    <a:pt x="502410" y="741451"/>
                    <a:pt x="502410" y="606445"/>
                  </a:cubicBezTo>
                  <a:cubicBezTo>
                    <a:pt x="502410" y="541133"/>
                    <a:pt x="474719" y="476989"/>
                    <a:pt x="426056" y="434928"/>
                  </a:cubicBezTo>
                  <a:close/>
                </a:path>
              </a:pathLst>
            </a:custGeom>
            <a:solidFill>
              <a:srgbClr val="184183"/>
            </a:solidFill>
            <a:ln w="58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 dirty="0">
                <a:latin typeface="Roboto Light" pitchFamily="2" charset="0"/>
              </a:endParaRPr>
            </a:p>
          </p:txBody>
        </p:sp>
        <p:sp>
          <p:nvSpPr>
            <p:cNvPr id="31" name="Vrije vorm: vorm 30">
              <a:extLst>
                <a:ext uri="{FF2B5EF4-FFF2-40B4-BE49-F238E27FC236}">
                  <a16:creationId xmlns:a16="http://schemas.microsoft.com/office/drawing/2014/main" id="{F49ED2B6-7451-D119-326A-1A9D53F0BBEE}"/>
                </a:ext>
              </a:extLst>
            </p:cNvPr>
            <p:cNvSpPr/>
            <p:nvPr/>
          </p:nvSpPr>
          <p:spPr>
            <a:xfrm>
              <a:off x="8350822" y="4057768"/>
              <a:ext cx="371552" cy="679649"/>
            </a:xfrm>
            <a:custGeom>
              <a:avLst/>
              <a:gdLst>
                <a:gd name="connsiteX0" fmla="*/ 0 w 447079"/>
                <a:gd name="connsiteY0" fmla="*/ 817805 h 817804"/>
                <a:gd name="connsiteX1" fmla="*/ 447079 w 447079"/>
                <a:gd name="connsiteY1" fmla="*/ 817805 h 817804"/>
                <a:gd name="connsiteX2" fmla="*/ 447079 w 447079"/>
                <a:gd name="connsiteY2" fmla="*/ 743671 h 817804"/>
                <a:gd name="connsiteX3" fmla="*/ 81903 w 447079"/>
                <a:gd name="connsiteY3" fmla="*/ 743671 h 817804"/>
                <a:gd name="connsiteX4" fmla="*/ 81903 w 447079"/>
                <a:gd name="connsiteY4" fmla="*/ 442639 h 817804"/>
                <a:gd name="connsiteX5" fmla="*/ 434928 w 447079"/>
                <a:gd name="connsiteY5" fmla="*/ 442639 h 817804"/>
                <a:gd name="connsiteX6" fmla="*/ 434928 w 447079"/>
                <a:gd name="connsiteY6" fmla="*/ 368506 h 817804"/>
                <a:gd name="connsiteX7" fmla="*/ 81903 w 447079"/>
                <a:gd name="connsiteY7" fmla="*/ 368506 h 817804"/>
                <a:gd name="connsiteX8" fmla="*/ 81903 w 447079"/>
                <a:gd name="connsiteY8" fmla="*/ 74133 h 817804"/>
                <a:gd name="connsiteX9" fmla="*/ 447079 w 447079"/>
                <a:gd name="connsiteY9" fmla="*/ 74133 h 817804"/>
                <a:gd name="connsiteX10" fmla="*/ 447079 w 447079"/>
                <a:gd name="connsiteY10" fmla="*/ 0 h 817804"/>
                <a:gd name="connsiteX11" fmla="*/ 0 w 447079"/>
                <a:gd name="connsiteY11" fmla="*/ 0 h 817804"/>
                <a:gd name="connsiteX12" fmla="*/ 0 w 447079"/>
                <a:gd name="connsiteY12" fmla="*/ 817805 h 817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7079" h="817804">
                  <a:moveTo>
                    <a:pt x="0" y="817805"/>
                  </a:moveTo>
                  <a:lnTo>
                    <a:pt x="447079" y="817805"/>
                  </a:lnTo>
                  <a:lnTo>
                    <a:pt x="447079" y="743671"/>
                  </a:lnTo>
                  <a:lnTo>
                    <a:pt x="81903" y="743671"/>
                  </a:lnTo>
                  <a:lnTo>
                    <a:pt x="81903" y="442639"/>
                  </a:lnTo>
                  <a:lnTo>
                    <a:pt x="434928" y="442639"/>
                  </a:lnTo>
                  <a:lnTo>
                    <a:pt x="434928" y="368506"/>
                  </a:lnTo>
                  <a:lnTo>
                    <a:pt x="81903" y="368506"/>
                  </a:lnTo>
                  <a:lnTo>
                    <a:pt x="81903" y="74133"/>
                  </a:lnTo>
                  <a:lnTo>
                    <a:pt x="447079" y="74133"/>
                  </a:lnTo>
                  <a:lnTo>
                    <a:pt x="447079" y="0"/>
                  </a:lnTo>
                  <a:lnTo>
                    <a:pt x="0" y="0"/>
                  </a:lnTo>
                  <a:lnTo>
                    <a:pt x="0" y="817805"/>
                  </a:lnTo>
                  <a:close/>
                </a:path>
              </a:pathLst>
            </a:custGeom>
            <a:solidFill>
              <a:srgbClr val="184183"/>
            </a:solidFill>
            <a:ln w="58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 dirty="0">
                <a:latin typeface="Roboto Light" pitchFamily="2" charset="0"/>
              </a:endParaRPr>
            </a:p>
          </p:txBody>
        </p:sp>
        <p:sp>
          <p:nvSpPr>
            <p:cNvPr id="64" name="Vrije vorm: vorm 63">
              <a:extLst>
                <a:ext uri="{FF2B5EF4-FFF2-40B4-BE49-F238E27FC236}">
                  <a16:creationId xmlns:a16="http://schemas.microsoft.com/office/drawing/2014/main" id="{1135FD3A-114C-55B8-C929-EC7E3B440B3A}"/>
                </a:ext>
              </a:extLst>
            </p:cNvPr>
            <p:cNvSpPr/>
            <p:nvPr/>
          </p:nvSpPr>
          <p:spPr>
            <a:xfrm>
              <a:off x="8869527" y="4057768"/>
              <a:ext cx="349461" cy="679649"/>
            </a:xfrm>
            <a:custGeom>
              <a:avLst/>
              <a:gdLst>
                <a:gd name="connsiteX0" fmla="*/ 81903 w 420498"/>
                <a:gd name="connsiteY0" fmla="*/ 0 h 817804"/>
                <a:gd name="connsiteX1" fmla="*/ 0 w 420498"/>
                <a:gd name="connsiteY1" fmla="*/ 0 h 817804"/>
                <a:gd name="connsiteX2" fmla="*/ 0 w 420498"/>
                <a:gd name="connsiteY2" fmla="*/ 817805 h 817804"/>
                <a:gd name="connsiteX3" fmla="*/ 420498 w 420498"/>
                <a:gd name="connsiteY3" fmla="*/ 817805 h 817804"/>
                <a:gd name="connsiteX4" fmla="*/ 420498 w 420498"/>
                <a:gd name="connsiteY4" fmla="*/ 743671 h 817804"/>
                <a:gd name="connsiteX5" fmla="*/ 81903 w 420498"/>
                <a:gd name="connsiteY5" fmla="*/ 743671 h 817804"/>
                <a:gd name="connsiteX6" fmla="*/ 81903 w 420498"/>
                <a:gd name="connsiteY6" fmla="*/ 0 h 817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0498" h="817804">
                  <a:moveTo>
                    <a:pt x="81903" y="0"/>
                  </a:moveTo>
                  <a:lnTo>
                    <a:pt x="0" y="0"/>
                  </a:lnTo>
                  <a:lnTo>
                    <a:pt x="0" y="817805"/>
                  </a:lnTo>
                  <a:lnTo>
                    <a:pt x="420498" y="817805"/>
                  </a:lnTo>
                  <a:lnTo>
                    <a:pt x="420498" y="743671"/>
                  </a:lnTo>
                  <a:lnTo>
                    <a:pt x="81903" y="743671"/>
                  </a:lnTo>
                  <a:lnTo>
                    <a:pt x="81903" y="0"/>
                  </a:lnTo>
                  <a:close/>
                </a:path>
              </a:pathLst>
            </a:custGeom>
            <a:solidFill>
              <a:srgbClr val="184183"/>
            </a:solidFill>
            <a:ln w="58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 dirty="0">
                <a:latin typeface="Roboto Light" pitchFamily="2" charset="0"/>
              </a:endParaRPr>
            </a:p>
          </p:txBody>
        </p:sp>
        <p:sp>
          <p:nvSpPr>
            <p:cNvPr id="65" name="Vrije vorm: vorm 64">
              <a:extLst>
                <a:ext uri="{FF2B5EF4-FFF2-40B4-BE49-F238E27FC236}">
                  <a16:creationId xmlns:a16="http://schemas.microsoft.com/office/drawing/2014/main" id="{25D3100F-D9FB-8024-15CA-9C1FA628B890}"/>
                </a:ext>
              </a:extLst>
            </p:cNvPr>
            <p:cNvSpPr/>
            <p:nvPr/>
          </p:nvSpPr>
          <p:spPr>
            <a:xfrm>
              <a:off x="1365140" y="1643143"/>
              <a:ext cx="3571710" cy="3571712"/>
            </a:xfrm>
            <a:custGeom>
              <a:avLst/>
              <a:gdLst>
                <a:gd name="connsiteX0" fmla="*/ 526762 w 4297753"/>
                <a:gd name="connsiteY0" fmla="*/ 2628553 h 4297752"/>
                <a:gd name="connsiteX1" fmla="*/ 973841 w 4297753"/>
                <a:gd name="connsiteY1" fmla="*/ 1322368 h 4297752"/>
                <a:gd name="connsiteX2" fmla="*/ 975535 w 4297753"/>
                <a:gd name="connsiteY2" fmla="*/ 1317811 h 4297752"/>
                <a:gd name="connsiteX3" fmla="*/ 1205764 w 4297753"/>
                <a:gd name="connsiteY3" fmla="*/ 1145884 h 4297752"/>
                <a:gd name="connsiteX4" fmla="*/ 1317869 w 4297753"/>
                <a:gd name="connsiteY4" fmla="*/ 1145884 h 4297752"/>
                <a:gd name="connsiteX5" fmla="*/ 1661839 w 4297753"/>
                <a:gd name="connsiteY5" fmla="*/ 1145884 h 4297752"/>
                <a:gd name="connsiteX6" fmla="*/ 1661839 w 4297753"/>
                <a:gd name="connsiteY6" fmla="*/ 2502076 h 4297752"/>
                <a:gd name="connsiteX7" fmla="*/ 1700688 w 4297753"/>
                <a:gd name="connsiteY7" fmla="*/ 2692755 h 4297752"/>
                <a:gd name="connsiteX8" fmla="*/ 1945053 w 4297753"/>
                <a:gd name="connsiteY8" fmla="*/ 2852005 h 4297752"/>
                <a:gd name="connsiteX9" fmla="*/ 1955919 w 4297753"/>
                <a:gd name="connsiteY9" fmla="*/ 2853115 h 4297752"/>
                <a:gd name="connsiteX10" fmla="*/ 1985129 w 4297753"/>
                <a:gd name="connsiteY10" fmla="*/ 2854400 h 4297752"/>
                <a:gd name="connsiteX11" fmla="*/ 1985129 w 4297753"/>
                <a:gd name="connsiteY11" fmla="*/ 2854400 h 4297752"/>
                <a:gd name="connsiteX12" fmla="*/ 2014338 w 4297753"/>
                <a:gd name="connsiteY12" fmla="*/ 2853115 h 4297752"/>
                <a:gd name="connsiteX13" fmla="*/ 2025204 w 4297753"/>
                <a:gd name="connsiteY13" fmla="*/ 2852005 h 4297752"/>
                <a:gd name="connsiteX14" fmla="*/ 2269570 w 4297753"/>
                <a:gd name="connsiteY14" fmla="*/ 2692755 h 4297752"/>
                <a:gd name="connsiteX15" fmla="*/ 2308418 w 4297753"/>
                <a:gd name="connsiteY15" fmla="*/ 2502076 h 4297752"/>
                <a:gd name="connsiteX16" fmla="*/ 2308418 w 4297753"/>
                <a:gd name="connsiteY16" fmla="*/ 1145943 h 4297752"/>
                <a:gd name="connsiteX17" fmla="*/ 2667577 w 4297753"/>
                <a:gd name="connsiteY17" fmla="*/ 1145943 h 4297752"/>
                <a:gd name="connsiteX18" fmla="*/ 2667577 w 4297753"/>
                <a:gd name="connsiteY18" fmla="*/ 2425723 h 4297752"/>
                <a:gd name="connsiteX19" fmla="*/ 2600454 w 4297753"/>
                <a:gd name="connsiteY19" fmla="*/ 2832142 h 4297752"/>
                <a:gd name="connsiteX20" fmla="*/ 2014747 w 4297753"/>
                <a:gd name="connsiteY20" fmla="*/ 3200648 h 4297752"/>
                <a:gd name="connsiteX21" fmla="*/ 1985129 w 4297753"/>
                <a:gd name="connsiteY21" fmla="*/ 3201291 h 4297752"/>
                <a:gd name="connsiteX22" fmla="*/ 1985129 w 4297753"/>
                <a:gd name="connsiteY22" fmla="*/ 3201291 h 4297752"/>
                <a:gd name="connsiteX23" fmla="*/ 1955510 w 4297753"/>
                <a:gd name="connsiteY23" fmla="*/ 3200648 h 4297752"/>
                <a:gd name="connsiteX24" fmla="*/ 1369804 w 4297753"/>
                <a:gd name="connsiteY24" fmla="*/ 2832142 h 4297752"/>
                <a:gd name="connsiteX25" fmla="*/ 1302680 w 4297753"/>
                <a:gd name="connsiteY25" fmla="*/ 2425723 h 4297752"/>
                <a:gd name="connsiteX26" fmla="*/ 1302680 w 4297753"/>
                <a:gd name="connsiteY26" fmla="*/ 1519472 h 4297752"/>
                <a:gd name="connsiteX27" fmla="*/ 1299760 w 4297753"/>
                <a:gd name="connsiteY27" fmla="*/ 1519472 h 4297752"/>
                <a:gd name="connsiteX28" fmla="*/ 1295670 w 4297753"/>
                <a:gd name="connsiteY28" fmla="*/ 1531974 h 4297752"/>
                <a:gd name="connsiteX29" fmla="*/ 710197 w 4297753"/>
                <a:gd name="connsiteY29" fmla="*/ 3151167 h 4297752"/>
                <a:gd name="connsiteX30" fmla="*/ 347884 w 4297753"/>
                <a:gd name="connsiteY30" fmla="*/ 3151167 h 4297752"/>
                <a:gd name="connsiteX31" fmla="*/ 0 w 4297753"/>
                <a:gd name="connsiteY31" fmla="*/ 2209632 h 4297752"/>
                <a:gd name="connsiteX32" fmla="*/ 0 w 4297753"/>
                <a:gd name="connsiteY32" fmla="*/ 1810748 h 4297752"/>
                <a:gd name="connsiteX33" fmla="*/ 0 w 4297753"/>
                <a:gd name="connsiteY33" fmla="*/ 4297753 h 4297752"/>
                <a:gd name="connsiteX34" fmla="*/ 4297753 w 4297753"/>
                <a:gd name="connsiteY34" fmla="*/ 4297753 h 4297752"/>
                <a:gd name="connsiteX35" fmla="*/ 4297753 w 4297753"/>
                <a:gd name="connsiteY35" fmla="*/ 0 h 4297752"/>
                <a:gd name="connsiteX36" fmla="*/ 58 w 4297753"/>
                <a:gd name="connsiteY36" fmla="*/ 0 h 4297752"/>
                <a:gd name="connsiteX37" fmla="*/ 58 w 4297753"/>
                <a:gd name="connsiteY37" fmla="*/ 1145943 h 4297752"/>
                <a:gd name="connsiteX38" fmla="*/ 525185 w 4297753"/>
                <a:gd name="connsiteY38" fmla="*/ 2628611 h 4297752"/>
                <a:gd name="connsiteX39" fmla="*/ 526821 w 4297753"/>
                <a:gd name="connsiteY39" fmla="*/ 2628611 h 4297752"/>
                <a:gd name="connsiteX40" fmla="*/ 2779683 w 4297753"/>
                <a:gd name="connsiteY40" fmla="*/ 1145884 h 4297752"/>
                <a:gd name="connsiteX41" fmla="*/ 3245748 w 4297753"/>
                <a:gd name="connsiteY41" fmla="*/ 1145066 h 4297752"/>
                <a:gd name="connsiteX42" fmla="*/ 3780688 w 4297753"/>
                <a:gd name="connsiteY42" fmla="*/ 1221069 h 4297752"/>
                <a:gd name="connsiteX43" fmla="*/ 4063085 w 4297753"/>
                <a:gd name="connsiteY43" fmla="*/ 1671829 h 4297752"/>
                <a:gd name="connsiteX44" fmla="*/ 3843138 w 4297753"/>
                <a:gd name="connsiteY44" fmla="*/ 2054705 h 4297752"/>
                <a:gd name="connsiteX45" fmla="*/ 4185297 w 4297753"/>
                <a:gd name="connsiteY45" fmla="*/ 2540750 h 4297752"/>
                <a:gd name="connsiteX46" fmla="*/ 3940931 w 4297753"/>
                <a:gd name="connsiteY46" fmla="*/ 3018673 h 4297752"/>
                <a:gd name="connsiteX47" fmla="*/ 3384259 w 4297753"/>
                <a:gd name="connsiteY47" fmla="*/ 3151693 h 4297752"/>
                <a:gd name="connsiteX48" fmla="*/ 2779332 w 4297753"/>
                <a:gd name="connsiteY48" fmla="*/ 3151693 h 4297752"/>
                <a:gd name="connsiteX49" fmla="*/ 2779683 w 4297753"/>
                <a:gd name="connsiteY49" fmla="*/ 1145768 h 4297752"/>
                <a:gd name="connsiteX50" fmla="*/ 525944 w 4297753"/>
                <a:gd name="connsiteY50" fmla="*/ 2606646 h 4297752"/>
                <a:gd name="connsiteX51" fmla="*/ 525944 w 4297753"/>
                <a:gd name="connsiteY51" fmla="*/ 2606646 h 4297752"/>
                <a:gd name="connsiteX52" fmla="*/ 525944 w 4297753"/>
                <a:gd name="connsiteY52" fmla="*/ 2606763 h 4297752"/>
                <a:gd name="connsiteX53" fmla="*/ 525944 w 4297753"/>
                <a:gd name="connsiteY53" fmla="*/ 2606646 h 4297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4297753" h="4297752">
                  <a:moveTo>
                    <a:pt x="526762" y="2628553"/>
                  </a:moveTo>
                  <a:lnTo>
                    <a:pt x="973841" y="1322368"/>
                  </a:lnTo>
                  <a:cubicBezTo>
                    <a:pt x="973841" y="1322368"/>
                    <a:pt x="974484" y="1320498"/>
                    <a:pt x="975535" y="1317811"/>
                  </a:cubicBezTo>
                  <a:cubicBezTo>
                    <a:pt x="1004628" y="1218441"/>
                    <a:pt x="1096988" y="1145884"/>
                    <a:pt x="1205764" y="1145884"/>
                  </a:cubicBezTo>
                  <a:lnTo>
                    <a:pt x="1317869" y="1145884"/>
                  </a:lnTo>
                  <a:cubicBezTo>
                    <a:pt x="1317869" y="1145884"/>
                    <a:pt x="1661839" y="1145884"/>
                    <a:pt x="1661839" y="1145884"/>
                  </a:cubicBezTo>
                  <a:lnTo>
                    <a:pt x="1661839" y="2502076"/>
                  </a:lnTo>
                  <a:cubicBezTo>
                    <a:pt x="1663475" y="2568382"/>
                    <a:pt x="1670660" y="2632701"/>
                    <a:pt x="1700688" y="2692755"/>
                  </a:cubicBezTo>
                  <a:cubicBezTo>
                    <a:pt x="1749350" y="2778339"/>
                    <a:pt x="1839257" y="2839503"/>
                    <a:pt x="1945053" y="2852005"/>
                  </a:cubicBezTo>
                  <a:cubicBezTo>
                    <a:pt x="1948675" y="2852414"/>
                    <a:pt x="1952297" y="2852764"/>
                    <a:pt x="1955919" y="2853115"/>
                  </a:cubicBezTo>
                  <a:cubicBezTo>
                    <a:pt x="1965558" y="2853933"/>
                    <a:pt x="1975256" y="2854400"/>
                    <a:pt x="1985129" y="2854400"/>
                  </a:cubicBezTo>
                  <a:lnTo>
                    <a:pt x="1985129" y="2854400"/>
                  </a:lnTo>
                  <a:cubicBezTo>
                    <a:pt x="1994943" y="2854400"/>
                    <a:pt x="2004699" y="2853933"/>
                    <a:pt x="2014338" y="2853115"/>
                  </a:cubicBezTo>
                  <a:cubicBezTo>
                    <a:pt x="2017960" y="2852823"/>
                    <a:pt x="2021640" y="2852472"/>
                    <a:pt x="2025204" y="2852005"/>
                  </a:cubicBezTo>
                  <a:cubicBezTo>
                    <a:pt x="2131001" y="2839445"/>
                    <a:pt x="2220965" y="2778280"/>
                    <a:pt x="2269570" y="2692755"/>
                  </a:cubicBezTo>
                  <a:cubicBezTo>
                    <a:pt x="2299597" y="2632701"/>
                    <a:pt x="2306724" y="2568382"/>
                    <a:pt x="2308418" y="2502076"/>
                  </a:cubicBezTo>
                  <a:lnTo>
                    <a:pt x="2308418" y="1145943"/>
                  </a:lnTo>
                  <a:lnTo>
                    <a:pt x="2667577" y="1145943"/>
                  </a:lnTo>
                  <a:lnTo>
                    <a:pt x="2667577" y="2425723"/>
                  </a:lnTo>
                  <a:cubicBezTo>
                    <a:pt x="2667577" y="2569784"/>
                    <a:pt x="2658639" y="2707886"/>
                    <a:pt x="2600454" y="2832142"/>
                  </a:cubicBezTo>
                  <a:cubicBezTo>
                    <a:pt x="2494307" y="3042508"/>
                    <a:pt x="2273133" y="3190133"/>
                    <a:pt x="2014747" y="3200648"/>
                  </a:cubicBezTo>
                  <a:cubicBezTo>
                    <a:pt x="2004933" y="3201057"/>
                    <a:pt x="1995060" y="3201291"/>
                    <a:pt x="1985129" y="3201291"/>
                  </a:cubicBezTo>
                  <a:lnTo>
                    <a:pt x="1985129" y="3201291"/>
                  </a:lnTo>
                  <a:cubicBezTo>
                    <a:pt x="1975197" y="3201291"/>
                    <a:pt x="1965325" y="3201057"/>
                    <a:pt x="1955510" y="3200648"/>
                  </a:cubicBezTo>
                  <a:cubicBezTo>
                    <a:pt x="1697124" y="3190133"/>
                    <a:pt x="1475892" y="3042508"/>
                    <a:pt x="1369804" y="2832142"/>
                  </a:cubicBezTo>
                  <a:cubicBezTo>
                    <a:pt x="1311619" y="2707827"/>
                    <a:pt x="1302680" y="2569725"/>
                    <a:pt x="1302680" y="2425723"/>
                  </a:cubicBezTo>
                  <a:lnTo>
                    <a:pt x="1302680" y="1519472"/>
                  </a:lnTo>
                  <a:cubicBezTo>
                    <a:pt x="1302680" y="1519472"/>
                    <a:pt x="1299760" y="1519472"/>
                    <a:pt x="1299760" y="1519472"/>
                  </a:cubicBezTo>
                  <a:lnTo>
                    <a:pt x="1295670" y="1531974"/>
                  </a:lnTo>
                  <a:lnTo>
                    <a:pt x="710197" y="3151167"/>
                  </a:lnTo>
                  <a:lnTo>
                    <a:pt x="347884" y="3151167"/>
                  </a:lnTo>
                  <a:lnTo>
                    <a:pt x="0" y="2209632"/>
                  </a:lnTo>
                  <a:lnTo>
                    <a:pt x="0" y="1810748"/>
                  </a:lnTo>
                  <a:cubicBezTo>
                    <a:pt x="0" y="1810748"/>
                    <a:pt x="0" y="4297753"/>
                    <a:pt x="0" y="4297753"/>
                  </a:cubicBezTo>
                  <a:lnTo>
                    <a:pt x="4297753" y="4297753"/>
                  </a:lnTo>
                  <a:lnTo>
                    <a:pt x="4297753" y="0"/>
                  </a:lnTo>
                  <a:lnTo>
                    <a:pt x="58" y="0"/>
                  </a:lnTo>
                  <a:lnTo>
                    <a:pt x="58" y="1145943"/>
                  </a:lnTo>
                  <a:lnTo>
                    <a:pt x="525185" y="2628611"/>
                  </a:lnTo>
                  <a:lnTo>
                    <a:pt x="526821" y="2628611"/>
                  </a:lnTo>
                  <a:close/>
                  <a:moveTo>
                    <a:pt x="2779683" y="1145884"/>
                  </a:moveTo>
                  <a:lnTo>
                    <a:pt x="3245748" y="1145066"/>
                  </a:lnTo>
                  <a:cubicBezTo>
                    <a:pt x="3427722" y="1145066"/>
                    <a:pt x="3612325" y="1136888"/>
                    <a:pt x="3780688" y="1221069"/>
                  </a:cubicBezTo>
                  <a:cubicBezTo>
                    <a:pt x="3946364" y="1305251"/>
                    <a:pt x="4063085" y="1484480"/>
                    <a:pt x="4063085" y="1671829"/>
                  </a:cubicBezTo>
                  <a:cubicBezTo>
                    <a:pt x="4063085" y="1829326"/>
                    <a:pt x="3989769" y="1984135"/>
                    <a:pt x="3843138" y="2054705"/>
                  </a:cubicBezTo>
                  <a:cubicBezTo>
                    <a:pt x="4063085" y="2125334"/>
                    <a:pt x="4185297" y="2312683"/>
                    <a:pt x="4185297" y="2540750"/>
                  </a:cubicBezTo>
                  <a:cubicBezTo>
                    <a:pt x="4185297" y="2736277"/>
                    <a:pt x="4095682" y="2901953"/>
                    <a:pt x="3940931" y="3018673"/>
                  </a:cubicBezTo>
                  <a:cubicBezTo>
                    <a:pt x="3780688" y="3135453"/>
                    <a:pt x="3577041" y="3146319"/>
                    <a:pt x="3384259" y="3151693"/>
                  </a:cubicBezTo>
                  <a:lnTo>
                    <a:pt x="2779332" y="3151693"/>
                  </a:lnTo>
                  <a:cubicBezTo>
                    <a:pt x="2779332" y="3151693"/>
                    <a:pt x="2779683" y="1145768"/>
                    <a:pt x="2779683" y="1145768"/>
                  </a:cubicBezTo>
                  <a:close/>
                  <a:moveTo>
                    <a:pt x="525944" y="2606646"/>
                  </a:moveTo>
                  <a:lnTo>
                    <a:pt x="525944" y="2606646"/>
                  </a:lnTo>
                  <a:cubicBezTo>
                    <a:pt x="525944" y="2606646"/>
                    <a:pt x="525944" y="2606763"/>
                    <a:pt x="525944" y="2606763"/>
                  </a:cubicBezTo>
                  <a:lnTo>
                    <a:pt x="525944" y="2606646"/>
                  </a:lnTo>
                  <a:close/>
                </a:path>
              </a:pathLst>
            </a:custGeom>
            <a:solidFill>
              <a:srgbClr val="184183"/>
            </a:solidFill>
            <a:ln w="58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 dirty="0">
                <a:latin typeface="Roboto Light" pitchFamily="2" charset="0"/>
              </a:endParaRPr>
            </a:p>
          </p:txBody>
        </p:sp>
        <p:sp>
          <p:nvSpPr>
            <p:cNvPr id="66" name="Vrije vorm: vorm 65">
              <a:extLst>
                <a:ext uri="{FF2B5EF4-FFF2-40B4-BE49-F238E27FC236}">
                  <a16:creationId xmlns:a16="http://schemas.microsoft.com/office/drawing/2014/main" id="{A4B91197-484B-9A4F-009D-4B11BD023B81}"/>
                </a:ext>
              </a:extLst>
            </p:cNvPr>
            <p:cNvSpPr/>
            <p:nvPr/>
          </p:nvSpPr>
          <p:spPr>
            <a:xfrm>
              <a:off x="3985177" y="3535828"/>
              <a:ext cx="549050" cy="426587"/>
            </a:xfrm>
            <a:custGeom>
              <a:avLst/>
              <a:gdLst>
                <a:gd name="connsiteX0" fmla="*/ 562924 w 660658"/>
                <a:gd name="connsiteY0" fmla="*/ 442674 h 513301"/>
                <a:gd name="connsiteX1" fmla="*/ 660658 w 660658"/>
                <a:gd name="connsiteY1" fmla="*/ 247146 h 513301"/>
                <a:gd name="connsiteX2" fmla="*/ 527580 w 660658"/>
                <a:gd name="connsiteY2" fmla="*/ 40752 h 513301"/>
                <a:gd name="connsiteX3" fmla="*/ 264170 w 660658"/>
                <a:gd name="connsiteY3" fmla="*/ 35 h 513301"/>
                <a:gd name="connsiteX4" fmla="*/ 0 w 660658"/>
                <a:gd name="connsiteY4" fmla="*/ 35 h 513301"/>
                <a:gd name="connsiteX5" fmla="*/ 0 w 660658"/>
                <a:gd name="connsiteY5" fmla="*/ 513185 h 513301"/>
                <a:gd name="connsiteX6" fmla="*/ 255991 w 660658"/>
                <a:gd name="connsiteY6" fmla="*/ 513302 h 513301"/>
                <a:gd name="connsiteX7" fmla="*/ 562865 w 660658"/>
                <a:gd name="connsiteY7" fmla="*/ 442674 h 513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0658" h="513301">
                  <a:moveTo>
                    <a:pt x="562924" y="442674"/>
                  </a:moveTo>
                  <a:cubicBezTo>
                    <a:pt x="630806" y="396523"/>
                    <a:pt x="660658" y="331327"/>
                    <a:pt x="660658" y="247146"/>
                  </a:cubicBezTo>
                  <a:cubicBezTo>
                    <a:pt x="660658" y="149411"/>
                    <a:pt x="614507" y="89649"/>
                    <a:pt x="527580" y="40752"/>
                  </a:cubicBezTo>
                  <a:cubicBezTo>
                    <a:pt x="443399" y="-2711"/>
                    <a:pt x="353784" y="35"/>
                    <a:pt x="264170" y="35"/>
                  </a:cubicBezTo>
                  <a:lnTo>
                    <a:pt x="0" y="35"/>
                  </a:lnTo>
                  <a:lnTo>
                    <a:pt x="0" y="513185"/>
                  </a:lnTo>
                  <a:lnTo>
                    <a:pt x="255991" y="513302"/>
                  </a:lnTo>
                  <a:cubicBezTo>
                    <a:pt x="364592" y="513302"/>
                    <a:pt x="465072" y="507869"/>
                    <a:pt x="562865" y="442674"/>
                  </a:cubicBezTo>
                  <a:close/>
                </a:path>
              </a:pathLst>
            </a:custGeom>
            <a:solidFill>
              <a:schemeClr val="accent1"/>
            </a:solidFill>
            <a:ln w="58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 dirty="0">
                <a:latin typeface="Roboto Light" pitchFamily="2" charset="0"/>
              </a:endParaRPr>
            </a:p>
          </p:txBody>
        </p:sp>
        <p:sp>
          <p:nvSpPr>
            <p:cNvPr id="67" name="Vrije vorm: vorm 66">
              <a:extLst>
                <a:ext uri="{FF2B5EF4-FFF2-40B4-BE49-F238E27FC236}">
                  <a16:creationId xmlns:a16="http://schemas.microsoft.com/office/drawing/2014/main" id="{1264CEC4-792D-8B69-4721-CDAF824F9B8B}"/>
                </a:ext>
              </a:extLst>
            </p:cNvPr>
            <p:cNvSpPr/>
            <p:nvPr/>
          </p:nvSpPr>
          <p:spPr>
            <a:xfrm>
              <a:off x="3985275" y="2894671"/>
              <a:ext cx="447435" cy="341439"/>
            </a:xfrm>
            <a:custGeom>
              <a:avLst/>
              <a:gdLst>
                <a:gd name="connsiteX0" fmla="*/ 424296 w 538387"/>
                <a:gd name="connsiteY0" fmla="*/ 380526 h 410845"/>
                <a:gd name="connsiteX1" fmla="*/ 538387 w 538387"/>
                <a:gd name="connsiteY1" fmla="*/ 195864 h 410845"/>
                <a:gd name="connsiteX2" fmla="*/ 413488 w 538387"/>
                <a:gd name="connsiteY2" fmla="*/ 19381 h 410845"/>
                <a:gd name="connsiteX3" fmla="*/ 169122 w 538387"/>
                <a:gd name="connsiteY3" fmla="*/ 395 h 410845"/>
                <a:gd name="connsiteX4" fmla="*/ 0 w 538387"/>
                <a:gd name="connsiteY4" fmla="*/ 103 h 410845"/>
                <a:gd name="connsiteX5" fmla="*/ 0 w 538387"/>
                <a:gd name="connsiteY5" fmla="*/ 410845 h 410845"/>
                <a:gd name="connsiteX6" fmla="*/ 171868 w 538387"/>
                <a:gd name="connsiteY6" fmla="*/ 410437 h 410845"/>
                <a:gd name="connsiteX7" fmla="*/ 424413 w 538387"/>
                <a:gd name="connsiteY7" fmla="*/ 380585 h 410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8387" h="410845">
                  <a:moveTo>
                    <a:pt x="424296" y="380526"/>
                  </a:moveTo>
                  <a:cubicBezTo>
                    <a:pt x="494924" y="347928"/>
                    <a:pt x="538387" y="271867"/>
                    <a:pt x="538387" y="195864"/>
                  </a:cubicBezTo>
                  <a:cubicBezTo>
                    <a:pt x="538387" y="114370"/>
                    <a:pt x="486804" y="49233"/>
                    <a:pt x="413488" y="19381"/>
                  </a:cubicBezTo>
                  <a:cubicBezTo>
                    <a:pt x="358458" y="-4395"/>
                    <a:pt x="247871" y="395"/>
                    <a:pt x="169122" y="395"/>
                  </a:cubicBezTo>
                  <a:lnTo>
                    <a:pt x="0" y="103"/>
                  </a:lnTo>
                  <a:lnTo>
                    <a:pt x="0" y="410845"/>
                  </a:lnTo>
                  <a:lnTo>
                    <a:pt x="171868" y="410437"/>
                  </a:lnTo>
                  <a:cubicBezTo>
                    <a:pt x="250617" y="410437"/>
                    <a:pt x="353784" y="413182"/>
                    <a:pt x="424413" y="380585"/>
                  </a:cubicBezTo>
                  <a:close/>
                </a:path>
              </a:pathLst>
            </a:custGeom>
            <a:solidFill>
              <a:schemeClr val="accent1"/>
            </a:solidFill>
            <a:ln w="58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 dirty="0">
                <a:latin typeface="Roboto Light" pitchFamily="2" charset="0"/>
              </a:endParaRPr>
            </a:p>
          </p:txBody>
        </p:sp>
        <p:sp>
          <p:nvSpPr>
            <p:cNvPr id="68" name="Vrije vorm: vorm 67">
              <a:extLst>
                <a:ext uri="{FF2B5EF4-FFF2-40B4-BE49-F238E27FC236}">
                  <a16:creationId xmlns:a16="http://schemas.microsoft.com/office/drawing/2014/main" id="{250ED77A-8759-1E9F-AD1E-1569253AE4D6}"/>
                </a:ext>
              </a:extLst>
            </p:cNvPr>
            <p:cNvSpPr/>
            <p:nvPr/>
          </p:nvSpPr>
          <p:spPr>
            <a:xfrm>
              <a:off x="1802233" y="3809435"/>
              <a:ext cx="4854" cy="97"/>
            </a:xfrm>
            <a:custGeom>
              <a:avLst/>
              <a:gdLst>
                <a:gd name="connsiteX0" fmla="*/ 0 w 5841"/>
                <a:gd name="connsiteY0" fmla="*/ 0 h 116"/>
                <a:gd name="connsiteX1" fmla="*/ 0 w 5841"/>
                <a:gd name="connsiteY1" fmla="*/ 117 h 116"/>
                <a:gd name="connsiteX2" fmla="*/ 0 w 5841"/>
                <a:gd name="connsiteY2" fmla="*/ 0 h 116"/>
                <a:gd name="connsiteX3" fmla="*/ 0 w 5841"/>
                <a:gd name="connsiteY3" fmla="*/ 0 h 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41" h="116">
                  <a:moveTo>
                    <a:pt x="0" y="0"/>
                  </a:moveTo>
                  <a:lnTo>
                    <a:pt x="0" y="11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58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 dirty="0">
                <a:latin typeface="Roboto Light" pitchFamily="2" charset="0"/>
              </a:endParaRPr>
            </a:p>
          </p:txBody>
        </p:sp>
        <p:sp>
          <p:nvSpPr>
            <p:cNvPr id="69" name="Vrije vorm: vorm 68">
              <a:extLst>
                <a:ext uri="{FF2B5EF4-FFF2-40B4-BE49-F238E27FC236}">
                  <a16:creationId xmlns:a16="http://schemas.microsoft.com/office/drawing/2014/main" id="{B8A92339-A4B4-E8E9-F1A0-415BB097CE8A}"/>
                </a:ext>
              </a:extLst>
            </p:cNvPr>
            <p:cNvSpPr/>
            <p:nvPr/>
          </p:nvSpPr>
          <p:spPr>
            <a:xfrm>
              <a:off x="1029807" y="2595494"/>
              <a:ext cx="335382" cy="884384"/>
            </a:xfrm>
            <a:custGeom>
              <a:avLst/>
              <a:gdLst>
                <a:gd name="connsiteX0" fmla="*/ 403557 w 403556"/>
                <a:gd name="connsiteY0" fmla="*/ 1064157 h 1064156"/>
                <a:gd name="connsiteX1" fmla="*/ 403557 w 403556"/>
                <a:gd name="connsiteY1" fmla="*/ 398825 h 1064156"/>
                <a:gd name="connsiteX2" fmla="*/ 403557 w 403556"/>
                <a:gd name="connsiteY2" fmla="*/ 0 h 1064156"/>
                <a:gd name="connsiteX3" fmla="*/ 0 w 403556"/>
                <a:gd name="connsiteY3" fmla="*/ 0 h 1064156"/>
                <a:gd name="connsiteX4" fmla="*/ 403557 w 403556"/>
                <a:gd name="connsiteY4" fmla="*/ 1064157 h 106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556" h="1064156">
                  <a:moveTo>
                    <a:pt x="403557" y="1064157"/>
                  </a:moveTo>
                  <a:lnTo>
                    <a:pt x="403557" y="398825"/>
                  </a:lnTo>
                  <a:lnTo>
                    <a:pt x="403557" y="0"/>
                  </a:lnTo>
                  <a:lnTo>
                    <a:pt x="0" y="0"/>
                  </a:lnTo>
                  <a:lnTo>
                    <a:pt x="403557" y="1064157"/>
                  </a:lnTo>
                  <a:close/>
                </a:path>
              </a:pathLst>
            </a:custGeom>
            <a:solidFill>
              <a:schemeClr val="accent2"/>
            </a:solidFill>
            <a:ln w="58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 dirty="0">
                <a:latin typeface="Roboto Light" pitchFamily="2" charset="0"/>
              </a:endParaRPr>
            </a:p>
          </p:txBody>
        </p:sp>
        <p:sp>
          <p:nvSpPr>
            <p:cNvPr id="70" name="Vrije vorm: vorm 69">
              <a:extLst>
                <a:ext uri="{FF2B5EF4-FFF2-40B4-BE49-F238E27FC236}">
                  <a16:creationId xmlns:a16="http://schemas.microsoft.com/office/drawing/2014/main" id="{F30281F6-4084-BDC3-2990-7087C22DCCA1}"/>
                </a:ext>
              </a:extLst>
            </p:cNvPr>
            <p:cNvSpPr/>
            <p:nvPr/>
          </p:nvSpPr>
          <p:spPr>
            <a:xfrm>
              <a:off x="1365189" y="2595496"/>
              <a:ext cx="4854" cy="552449"/>
            </a:xfrm>
            <a:custGeom>
              <a:avLst/>
              <a:gdLst>
                <a:gd name="connsiteX0" fmla="*/ 0 w 5841"/>
                <a:gd name="connsiteY0" fmla="*/ 398825 h 664747"/>
                <a:gd name="connsiteX1" fmla="*/ 0 w 5841"/>
                <a:gd name="connsiteY1" fmla="*/ 664747 h 664747"/>
                <a:gd name="connsiteX2" fmla="*/ 0 w 5841"/>
                <a:gd name="connsiteY2" fmla="*/ 0 h 664747"/>
                <a:gd name="connsiteX3" fmla="*/ 0 w 5841"/>
                <a:gd name="connsiteY3" fmla="*/ 0 h 664747"/>
                <a:gd name="connsiteX4" fmla="*/ 0 w 5841"/>
                <a:gd name="connsiteY4" fmla="*/ 0 h 664747"/>
                <a:gd name="connsiteX5" fmla="*/ 0 w 5841"/>
                <a:gd name="connsiteY5" fmla="*/ 0 h 664747"/>
                <a:gd name="connsiteX6" fmla="*/ 0 w 5841"/>
                <a:gd name="connsiteY6" fmla="*/ 398825 h 66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41" h="664747">
                  <a:moveTo>
                    <a:pt x="0" y="398825"/>
                  </a:moveTo>
                  <a:lnTo>
                    <a:pt x="0" y="6647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98825"/>
                  </a:lnTo>
                  <a:close/>
                </a:path>
              </a:pathLst>
            </a:custGeom>
            <a:solidFill>
              <a:schemeClr val="bg1"/>
            </a:solidFill>
            <a:ln w="58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 dirty="0">
                <a:latin typeface="Roboto Light" pitchFamily="2" charset="0"/>
              </a:endParaRPr>
            </a:p>
          </p:txBody>
        </p:sp>
        <p:sp>
          <p:nvSpPr>
            <p:cNvPr id="71" name="Vrije vorm: vorm 70">
              <a:extLst>
                <a:ext uri="{FF2B5EF4-FFF2-40B4-BE49-F238E27FC236}">
                  <a16:creationId xmlns:a16="http://schemas.microsoft.com/office/drawing/2014/main" id="{E84D7B6F-6D9D-7451-7F93-5D35EA14CC51}"/>
                </a:ext>
              </a:extLst>
            </p:cNvPr>
            <p:cNvSpPr/>
            <p:nvPr/>
          </p:nvSpPr>
          <p:spPr>
            <a:xfrm>
              <a:off x="1365189" y="2595496"/>
              <a:ext cx="4854" cy="331449"/>
            </a:xfrm>
            <a:custGeom>
              <a:avLst/>
              <a:gdLst>
                <a:gd name="connsiteX0" fmla="*/ 0 w 5841"/>
                <a:gd name="connsiteY0" fmla="*/ 0 h 398824"/>
                <a:gd name="connsiteX1" fmla="*/ 0 w 5841"/>
                <a:gd name="connsiteY1" fmla="*/ 0 h 398824"/>
                <a:gd name="connsiteX2" fmla="*/ 0 w 5841"/>
                <a:gd name="connsiteY2" fmla="*/ 398825 h 398824"/>
                <a:gd name="connsiteX3" fmla="*/ 0 w 5841"/>
                <a:gd name="connsiteY3" fmla="*/ 0 h 398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41" h="398824">
                  <a:moveTo>
                    <a:pt x="0" y="0"/>
                  </a:moveTo>
                  <a:lnTo>
                    <a:pt x="0" y="0"/>
                  </a:lnTo>
                  <a:lnTo>
                    <a:pt x="0" y="3988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58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 dirty="0">
                <a:latin typeface="Roboto Light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740774"/>
      </p:ext>
    </p:extLst>
  </p:cSld>
  <p:clrMapOvr>
    <a:masterClrMapping/>
  </p:clrMapOvr>
  <p:transition spd="med">
    <p:pull dir="r"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f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!!VLAK_blauw">
            <a:extLst>
              <a:ext uri="{FF2B5EF4-FFF2-40B4-BE49-F238E27FC236}">
                <a16:creationId xmlns:a16="http://schemas.microsoft.com/office/drawing/2014/main" id="{ED1EB010-AFBE-A565-EF7E-12133A892344}"/>
              </a:ext>
            </a:extLst>
          </p:cNvPr>
          <p:cNvSpPr/>
          <p:nvPr userDrawn="1"/>
        </p:nvSpPr>
        <p:spPr>
          <a:xfrm>
            <a:off x="7573280" y="-1"/>
            <a:ext cx="4618720" cy="6858003"/>
          </a:xfrm>
          <a:custGeom>
            <a:avLst/>
            <a:gdLst>
              <a:gd name="connsiteX0" fmla="*/ 0 w 4618720"/>
              <a:gd name="connsiteY0" fmla="*/ 0 h 6858003"/>
              <a:gd name="connsiteX1" fmla="*/ 4618720 w 4618720"/>
              <a:gd name="connsiteY1" fmla="*/ 0 h 6858003"/>
              <a:gd name="connsiteX2" fmla="*/ 4618720 w 4618720"/>
              <a:gd name="connsiteY2" fmla="*/ 6858003 h 6858003"/>
              <a:gd name="connsiteX3" fmla="*/ 2788516 w 4618720"/>
              <a:gd name="connsiteY3" fmla="*/ 6858003 h 6858003"/>
              <a:gd name="connsiteX4" fmla="*/ 0 w 4618720"/>
              <a:gd name="connsiteY4" fmla="*/ 0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8720" h="6858003">
                <a:moveTo>
                  <a:pt x="0" y="0"/>
                </a:moveTo>
                <a:lnTo>
                  <a:pt x="4618720" y="0"/>
                </a:lnTo>
                <a:lnTo>
                  <a:pt x="4618720" y="6858003"/>
                </a:lnTo>
                <a:lnTo>
                  <a:pt x="2788516" y="685800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/>
          </a:p>
        </p:txBody>
      </p:sp>
      <p:sp>
        <p:nvSpPr>
          <p:cNvPr id="120" name="!!VLAK_oranje tit">
            <a:extLst>
              <a:ext uri="{FF2B5EF4-FFF2-40B4-BE49-F238E27FC236}">
                <a16:creationId xmlns:a16="http://schemas.microsoft.com/office/drawing/2014/main" id="{915BCBF0-98CB-E866-3619-3A3A2D097BB9}"/>
              </a:ext>
            </a:extLst>
          </p:cNvPr>
          <p:cNvSpPr/>
          <p:nvPr userDrawn="1"/>
        </p:nvSpPr>
        <p:spPr>
          <a:xfrm rot="10800000">
            <a:off x="0" y="1523476"/>
            <a:ext cx="361950" cy="887313"/>
          </a:xfrm>
          <a:prstGeom prst="triangle">
            <a:avLst>
              <a:gd name="adj" fmla="val 9967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Light" pitchFamily="2" charset="0"/>
              <a:ea typeface="+mn-ea"/>
              <a:cs typeface="+mn-cs"/>
            </a:endParaRPr>
          </a:p>
        </p:txBody>
      </p:sp>
      <p:pic>
        <p:nvPicPr>
          <p:cNvPr id="2" name="Afbeelding 1" descr="Afbeelding met logo&#10;&#10;Automatisch gegenereerde beschrijving">
            <a:extLst>
              <a:ext uri="{FF2B5EF4-FFF2-40B4-BE49-F238E27FC236}">
                <a16:creationId xmlns:a16="http://schemas.microsoft.com/office/drawing/2014/main" id="{3920D0F0-DA61-D8E1-C2C5-322AE1A30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4089" y="511140"/>
            <a:ext cx="5893776" cy="5893776"/>
          </a:xfrm>
          <a:prstGeom prst="ellipse">
            <a:avLst/>
          </a:prstGeom>
        </p:spPr>
      </p:pic>
      <p:pic>
        <p:nvPicPr>
          <p:cNvPr id="3" name="Afbeelding 2" descr="Afbeelding met logo&#10;&#10;Automatisch gegenereerde beschrijving">
            <a:extLst>
              <a:ext uri="{FF2B5EF4-FFF2-40B4-BE49-F238E27FC236}">
                <a16:creationId xmlns:a16="http://schemas.microsoft.com/office/drawing/2014/main" id="{802F6975-A5D1-54C4-5E58-EA63381819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09" y="5872474"/>
            <a:ext cx="3051911" cy="613501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BBE1A038-CEE6-268B-AE23-DEDC1AFDF818}"/>
              </a:ext>
            </a:extLst>
          </p:cNvPr>
          <p:cNvSpPr txBox="1"/>
          <p:nvPr userDrawn="1"/>
        </p:nvSpPr>
        <p:spPr>
          <a:xfrm>
            <a:off x="528909" y="1439465"/>
            <a:ext cx="5050580" cy="252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BE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Voor meer informatie contacteer </a:t>
            </a:r>
            <a:r>
              <a:rPr kumimoji="0" lang="nl-BE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MarCom</a:t>
            </a:r>
            <a:r>
              <a:rPr kumimoji="0" lang="nl-BE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via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71F52D83-F07D-E816-F737-D6A8BF2F2672}"/>
              </a:ext>
            </a:extLst>
          </p:cNvPr>
          <p:cNvSpPr txBox="1"/>
          <p:nvPr userDrawn="1"/>
        </p:nvSpPr>
        <p:spPr>
          <a:xfrm>
            <a:off x="547688" y="4062413"/>
            <a:ext cx="503180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BE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huisstijlproducten@vub.be</a:t>
            </a:r>
            <a:endParaRPr kumimoji="0" lang="nl-BE" sz="24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8080657"/>
      </p:ext>
    </p:extLst>
  </p:cSld>
  <p:clrMapOvr>
    <a:masterClrMapping/>
  </p:clrMapOvr>
  <p:transition spd="med">
    <p:pull dir="r"/>
  </p:transition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7497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e werk je met deze template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FFA273B4-6ABD-151C-1D8A-5AFCF7CF76E7}"/>
              </a:ext>
            </a:extLst>
          </p:cNvPr>
          <p:cNvSpPr/>
          <p:nvPr userDrawn="1"/>
        </p:nvSpPr>
        <p:spPr>
          <a:xfrm>
            <a:off x="571716" y="569811"/>
            <a:ext cx="11048784" cy="57166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831FEC05-E9CF-005F-C0A4-C0B7D6D36DB6}"/>
              </a:ext>
            </a:extLst>
          </p:cNvPr>
          <p:cNvSpPr/>
          <p:nvPr userDrawn="1"/>
        </p:nvSpPr>
        <p:spPr>
          <a:xfrm>
            <a:off x="888887" y="1102045"/>
            <a:ext cx="2572469" cy="28034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t"/>
          <a:lstStyle/>
          <a:p>
            <a:pPr marL="0" marR="0" lvl="0" indent="0" algn="l" defTabSz="685783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1800" b="1" i="0" kern="1200" noProof="0" dirty="0">
                <a:solidFill>
                  <a:schemeClr val="accent1"/>
                </a:solidFill>
                <a:latin typeface="ITC Avant Garde Gothic LT" pitchFamily="50" charset="0"/>
                <a:ea typeface="+mn-ea"/>
                <a:cs typeface="+mn-cs"/>
              </a:rPr>
              <a:t>Tekst niveaus</a:t>
            </a:r>
          </a:p>
        </p:txBody>
      </p:sp>
      <p:sp>
        <p:nvSpPr>
          <p:cNvPr id="11" name="Textfield placeholder">
            <a:extLst>
              <a:ext uri="{FF2B5EF4-FFF2-40B4-BE49-F238E27FC236}">
                <a16:creationId xmlns:a16="http://schemas.microsoft.com/office/drawing/2014/main" id="{C7559C53-B2DA-7169-DA1D-DACC81F5F3BA}"/>
              </a:ext>
            </a:extLst>
          </p:cNvPr>
          <p:cNvSpPr txBox="1">
            <a:spLocks/>
          </p:cNvSpPr>
          <p:nvPr userDrawn="1"/>
        </p:nvSpPr>
        <p:spPr>
          <a:xfrm>
            <a:off x="882286" y="2893243"/>
            <a:ext cx="2868384" cy="2615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1087016" rtl="0" eaLnBrk="1" latinLnBrk="0" hangingPunct="1">
              <a:lnSpc>
                <a:spcPts val="1800"/>
              </a:lnSpc>
              <a:spcBef>
                <a:spcPts val="400"/>
              </a:spcBef>
              <a:spcAft>
                <a:spcPts val="400"/>
              </a:spcAft>
              <a:buSzPct val="80000"/>
              <a:buFont typeface="Wingdings" pitchFamily="2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1087016" rtl="0" eaLnBrk="1" latinLnBrk="0" hangingPunct="1">
              <a:lnSpc>
                <a:spcPts val="18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SzPct val="80000"/>
              <a:buFontTx/>
              <a:buBlip>
                <a:blip r:embed="rId2"/>
              </a:buBlip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96875" indent="-160338" algn="l" defTabSz="1087016" rtl="0" eaLnBrk="1" latinLnBrk="0" hangingPunct="1"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Trebuchet MS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1087016" rtl="0" eaLnBrk="1" latinLnBrk="0" hangingPunct="1">
              <a:lnSpc>
                <a:spcPts val="1800"/>
              </a:lnSpc>
              <a:spcBef>
                <a:spcPts val="400"/>
              </a:spcBef>
              <a:spcAft>
                <a:spcPts val="400"/>
              </a:spcAft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087016" rtl="0" eaLnBrk="1" latinLnBrk="0" hangingPunct="1">
              <a:lnSpc>
                <a:spcPts val="3800"/>
              </a:lnSpc>
              <a:spcBef>
                <a:spcPts val="1200"/>
              </a:spcBef>
              <a:spcAft>
                <a:spcPts val="400"/>
              </a:spcAft>
              <a:buFont typeface="Wingdings" pitchFamily="2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1087016" rtl="0" eaLnBrk="1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532800" indent="-271753" algn="l" defTabSz="10870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76308" indent="-271753" algn="l" defTabSz="10870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19815" indent="-271753" algn="l" defTabSz="10870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nl-NL" sz="16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Standaard tekst (16pt)</a:t>
            </a:r>
          </a:p>
        </p:txBody>
      </p:sp>
      <p:sp>
        <p:nvSpPr>
          <p:cNvPr id="12" name="Textfield placeholder">
            <a:extLst>
              <a:ext uri="{FF2B5EF4-FFF2-40B4-BE49-F238E27FC236}">
                <a16:creationId xmlns:a16="http://schemas.microsoft.com/office/drawing/2014/main" id="{787E9D5D-38AC-9B47-B1A5-FCA066794DE7}"/>
              </a:ext>
            </a:extLst>
          </p:cNvPr>
          <p:cNvSpPr txBox="1">
            <a:spLocks/>
          </p:cNvSpPr>
          <p:nvPr userDrawn="1"/>
        </p:nvSpPr>
        <p:spPr>
          <a:xfrm>
            <a:off x="868436" y="3237371"/>
            <a:ext cx="3385297" cy="25968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1087016" rtl="0" eaLnBrk="1" latinLnBrk="0" hangingPunct="1">
              <a:lnSpc>
                <a:spcPts val="1800"/>
              </a:lnSpc>
              <a:spcBef>
                <a:spcPts val="400"/>
              </a:spcBef>
              <a:spcAft>
                <a:spcPts val="400"/>
              </a:spcAft>
              <a:buSzPct val="80000"/>
              <a:buFont typeface="Wingdings" pitchFamily="2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1087016" rtl="0" eaLnBrk="1" latinLnBrk="0" hangingPunct="1">
              <a:lnSpc>
                <a:spcPts val="18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SzPct val="80000"/>
              <a:buFontTx/>
              <a:buBlip>
                <a:blip r:embed="rId2"/>
              </a:buBlip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96875" indent="-160338" algn="l" defTabSz="1087016" rtl="0" eaLnBrk="1" latinLnBrk="0" hangingPunct="1"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Trebuchet MS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1087016" rtl="0" eaLnBrk="1" latinLnBrk="0" hangingPunct="1">
              <a:lnSpc>
                <a:spcPts val="1800"/>
              </a:lnSpc>
              <a:spcBef>
                <a:spcPts val="400"/>
              </a:spcBef>
              <a:spcAft>
                <a:spcPts val="400"/>
              </a:spcAft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087016" rtl="0" eaLnBrk="1" latinLnBrk="0" hangingPunct="1">
              <a:lnSpc>
                <a:spcPts val="3800"/>
              </a:lnSpc>
              <a:spcBef>
                <a:spcPts val="1200"/>
              </a:spcBef>
              <a:spcAft>
                <a:spcPts val="400"/>
              </a:spcAft>
              <a:buFont typeface="Wingdings" pitchFamily="2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1087016" rtl="0" eaLnBrk="1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532800" indent="-271753" algn="l" defTabSz="10870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76308" indent="-271753" algn="l" defTabSz="10870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19815" indent="-271753" algn="l" defTabSz="10870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>
                <a:tab pos="4394090" algn="l"/>
              </a:tabLst>
              <a:defRPr/>
            </a:pPr>
            <a:r>
              <a:rPr lang="nl-NL" sz="14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Tweede niveau (14pt)</a:t>
            </a:r>
          </a:p>
        </p:txBody>
      </p: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33F9BD56-554E-54F4-0216-9C8385938B71}"/>
              </a:ext>
            </a:extLst>
          </p:cNvPr>
          <p:cNvCxnSpPr>
            <a:cxnSpLocks/>
          </p:cNvCxnSpPr>
          <p:nvPr userDrawn="1"/>
        </p:nvCxnSpPr>
        <p:spPr>
          <a:xfrm>
            <a:off x="898928" y="2725742"/>
            <a:ext cx="4092172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solid"/>
          </a:ln>
          <a:effectLst/>
        </p:spPr>
      </p:cxnSp>
      <p:sp>
        <p:nvSpPr>
          <p:cNvPr id="14" name="Textfield placeholder">
            <a:extLst>
              <a:ext uri="{FF2B5EF4-FFF2-40B4-BE49-F238E27FC236}">
                <a16:creationId xmlns:a16="http://schemas.microsoft.com/office/drawing/2014/main" id="{D8DA97E1-54DC-0703-D49C-18DD63DFBF03}"/>
              </a:ext>
            </a:extLst>
          </p:cNvPr>
          <p:cNvSpPr txBox="1">
            <a:spLocks/>
          </p:cNvSpPr>
          <p:nvPr userDrawn="1"/>
        </p:nvSpPr>
        <p:spPr>
          <a:xfrm>
            <a:off x="2411845" y="1711726"/>
            <a:ext cx="1841887" cy="42769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1087016" rtl="0" eaLnBrk="1" latinLnBrk="0" hangingPunct="1">
              <a:lnSpc>
                <a:spcPts val="1800"/>
              </a:lnSpc>
              <a:spcBef>
                <a:spcPts val="400"/>
              </a:spcBef>
              <a:spcAft>
                <a:spcPts val="400"/>
              </a:spcAft>
              <a:buSzPct val="80000"/>
              <a:buFont typeface="Wingdings" pitchFamily="2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1087016" rtl="0" eaLnBrk="1" latinLnBrk="0" hangingPunct="1">
              <a:lnSpc>
                <a:spcPts val="18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SzPct val="80000"/>
              <a:buFontTx/>
              <a:buBlip>
                <a:blip r:embed="rId2"/>
              </a:buBlip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96875" indent="-160338" algn="l" defTabSz="1087016" rtl="0" eaLnBrk="1" latinLnBrk="0" hangingPunct="1"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Trebuchet MS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1087016" rtl="0" eaLnBrk="1" latinLnBrk="0" hangingPunct="1">
              <a:lnSpc>
                <a:spcPts val="1800"/>
              </a:lnSpc>
              <a:spcBef>
                <a:spcPts val="400"/>
              </a:spcBef>
              <a:spcAft>
                <a:spcPts val="400"/>
              </a:spcAft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087016" rtl="0" eaLnBrk="1" latinLnBrk="0" hangingPunct="1">
              <a:lnSpc>
                <a:spcPts val="3800"/>
              </a:lnSpc>
              <a:spcBef>
                <a:spcPts val="1200"/>
              </a:spcBef>
              <a:spcAft>
                <a:spcPts val="400"/>
              </a:spcAft>
              <a:buFont typeface="Wingdings" pitchFamily="2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1087016" rtl="0" eaLnBrk="1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532800" indent="-271753" algn="l" defTabSz="10870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76308" indent="-271753" algn="l" defTabSz="10870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19815" indent="-271753" algn="l" defTabSz="10870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869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Wingdings" pitchFamily="2" charset="2"/>
              <a:buNone/>
              <a:tabLst/>
              <a:defRPr/>
            </a:pPr>
            <a:r>
              <a:rPr lang="nl-NL" sz="1400" b="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Niveau omhoog</a:t>
            </a:r>
          </a:p>
        </p:txBody>
      </p:sp>
      <p:sp>
        <p:nvSpPr>
          <p:cNvPr id="15" name="Textfield placeholder">
            <a:extLst>
              <a:ext uri="{FF2B5EF4-FFF2-40B4-BE49-F238E27FC236}">
                <a16:creationId xmlns:a16="http://schemas.microsoft.com/office/drawing/2014/main" id="{8491439B-F099-63D4-DD7D-462CD8C79886}"/>
              </a:ext>
            </a:extLst>
          </p:cNvPr>
          <p:cNvSpPr txBox="1">
            <a:spLocks/>
          </p:cNvSpPr>
          <p:nvPr userDrawn="1"/>
        </p:nvSpPr>
        <p:spPr>
          <a:xfrm>
            <a:off x="2411845" y="2150340"/>
            <a:ext cx="1598711" cy="4276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1087016" rtl="0" eaLnBrk="1" latinLnBrk="0" hangingPunct="1">
              <a:lnSpc>
                <a:spcPts val="1800"/>
              </a:lnSpc>
              <a:spcBef>
                <a:spcPts val="400"/>
              </a:spcBef>
              <a:spcAft>
                <a:spcPts val="400"/>
              </a:spcAft>
              <a:buSzPct val="80000"/>
              <a:buFont typeface="Wingdings" pitchFamily="2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1087016" rtl="0" eaLnBrk="1" latinLnBrk="0" hangingPunct="1">
              <a:lnSpc>
                <a:spcPts val="18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SzPct val="80000"/>
              <a:buFontTx/>
              <a:buBlip>
                <a:blip r:embed="rId2"/>
              </a:buBlip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96875" indent="-160338" algn="l" defTabSz="1087016" rtl="0" eaLnBrk="1" latinLnBrk="0" hangingPunct="1"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Trebuchet MS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1087016" rtl="0" eaLnBrk="1" latinLnBrk="0" hangingPunct="1">
              <a:lnSpc>
                <a:spcPts val="1800"/>
              </a:lnSpc>
              <a:spcBef>
                <a:spcPts val="400"/>
              </a:spcBef>
              <a:spcAft>
                <a:spcPts val="400"/>
              </a:spcAft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087016" rtl="0" eaLnBrk="1" latinLnBrk="0" hangingPunct="1">
              <a:lnSpc>
                <a:spcPts val="3800"/>
              </a:lnSpc>
              <a:spcBef>
                <a:spcPts val="1200"/>
              </a:spcBef>
              <a:spcAft>
                <a:spcPts val="400"/>
              </a:spcAft>
              <a:buFont typeface="Wingdings" pitchFamily="2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1087016" rtl="0" eaLnBrk="1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532800" indent="-271753" algn="l" defTabSz="10870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76308" indent="-271753" algn="l" defTabSz="10870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19815" indent="-271753" algn="l" defTabSz="10870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869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Wingdings" pitchFamily="2" charset="2"/>
              <a:buNone/>
              <a:tabLst/>
              <a:defRPr/>
            </a:pPr>
            <a:r>
              <a:rPr lang="nl-NL" sz="1400" b="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Niveau omlaag</a:t>
            </a:r>
          </a:p>
        </p:txBody>
      </p:sp>
      <p:sp>
        <p:nvSpPr>
          <p:cNvPr id="16" name="Textfield placeholder">
            <a:extLst>
              <a:ext uri="{FF2B5EF4-FFF2-40B4-BE49-F238E27FC236}">
                <a16:creationId xmlns:a16="http://schemas.microsoft.com/office/drawing/2014/main" id="{521408AD-544F-EFA6-6C94-277E43D9EFA1}"/>
              </a:ext>
            </a:extLst>
          </p:cNvPr>
          <p:cNvSpPr txBox="1">
            <a:spLocks/>
          </p:cNvSpPr>
          <p:nvPr userDrawn="1"/>
        </p:nvSpPr>
        <p:spPr>
          <a:xfrm>
            <a:off x="896723" y="3577978"/>
            <a:ext cx="3192494" cy="25968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1087016" rtl="0" eaLnBrk="1" latinLnBrk="0" hangingPunct="1">
              <a:lnSpc>
                <a:spcPts val="1800"/>
              </a:lnSpc>
              <a:spcBef>
                <a:spcPts val="400"/>
              </a:spcBef>
              <a:spcAft>
                <a:spcPts val="400"/>
              </a:spcAft>
              <a:buSzPct val="80000"/>
              <a:buFont typeface="Wingdings" pitchFamily="2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1087016" rtl="0" eaLnBrk="1" latinLnBrk="0" hangingPunct="1">
              <a:lnSpc>
                <a:spcPts val="18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SzPct val="80000"/>
              <a:buFontTx/>
              <a:buBlip>
                <a:blip r:embed="rId2"/>
              </a:buBlip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96875" indent="-160338" algn="l" defTabSz="1087016" rtl="0" eaLnBrk="1" latinLnBrk="0" hangingPunct="1"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Trebuchet MS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1087016" rtl="0" eaLnBrk="1" latinLnBrk="0" hangingPunct="1">
              <a:lnSpc>
                <a:spcPts val="1800"/>
              </a:lnSpc>
              <a:spcBef>
                <a:spcPts val="400"/>
              </a:spcBef>
              <a:spcAft>
                <a:spcPts val="400"/>
              </a:spcAft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087016" rtl="0" eaLnBrk="1" latinLnBrk="0" hangingPunct="1">
              <a:lnSpc>
                <a:spcPts val="3800"/>
              </a:lnSpc>
              <a:spcBef>
                <a:spcPts val="1200"/>
              </a:spcBef>
              <a:spcAft>
                <a:spcPts val="400"/>
              </a:spcAft>
              <a:buFont typeface="Wingdings" pitchFamily="2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1087016" rtl="0" eaLnBrk="1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532800" indent="-271753" algn="l" defTabSz="10870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76308" indent="-271753" algn="l" defTabSz="10870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19815" indent="-271753" algn="l" defTabSz="10870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>
                <a:tab pos="266693" algn="l"/>
              </a:tabLst>
              <a:defRPr/>
            </a:pPr>
            <a:r>
              <a:rPr lang="nl-NL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Derde niveau (12pt)</a:t>
            </a:r>
          </a:p>
        </p:txBody>
      </p: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0EABB9DE-EF29-0A78-024B-2BE5AB9D2CFC}"/>
              </a:ext>
            </a:extLst>
          </p:cNvPr>
          <p:cNvCxnSpPr>
            <a:cxnSpLocks/>
          </p:cNvCxnSpPr>
          <p:nvPr userDrawn="1"/>
        </p:nvCxnSpPr>
        <p:spPr>
          <a:xfrm>
            <a:off x="896722" y="1467743"/>
            <a:ext cx="4094378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solid"/>
          </a:ln>
          <a:effectLst/>
        </p:spPr>
      </p:cxnSp>
      <p:grpSp>
        <p:nvGrpSpPr>
          <p:cNvPr id="18" name="Groep 17">
            <a:extLst>
              <a:ext uri="{FF2B5EF4-FFF2-40B4-BE49-F238E27FC236}">
                <a16:creationId xmlns:a16="http://schemas.microsoft.com/office/drawing/2014/main" id="{C4B4AC77-51D5-9063-AE6A-6291C48D5504}"/>
              </a:ext>
            </a:extLst>
          </p:cNvPr>
          <p:cNvGrpSpPr/>
          <p:nvPr userDrawn="1"/>
        </p:nvGrpSpPr>
        <p:grpSpPr>
          <a:xfrm>
            <a:off x="892112" y="1657289"/>
            <a:ext cx="1226328" cy="892814"/>
            <a:chOff x="892112" y="1257934"/>
            <a:chExt cx="1226328" cy="892814"/>
          </a:xfrm>
        </p:grpSpPr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12759B0A-4669-22FF-B96D-648FA0C3D2FD}"/>
                </a:ext>
              </a:extLst>
            </p:cNvPr>
            <p:cNvSpPr/>
            <p:nvPr/>
          </p:nvSpPr>
          <p:spPr>
            <a:xfrm>
              <a:off x="892112" y="1649720"/>
              <a:ext cx="524003" cy="50102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6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id="{BE3D365D-89C0-E3A1-A0D0-BE0C5476DA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546" y="1669228"/>
              <a:ext cx="222649" cy="205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3">
              <a:extLst>
                <a:ext uri="{FF2B5EF4-FFF2-40B4-BE49-F238E27FC236}">
                  <a16:creationId xmlns:a16="http://schemas.microsoft.com/office/drawing/2014/main" id="{39C92E41-F15A-7B60-F746-ACC8A82997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3926" y="1669228"/>
              <a:ext cx="203698" cy="2099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BBE2DEF5-5399-D18E-96C5-6F32C19A84DF}"/>
                </a:ext>
              </a:extLst>
            </p:cNvPr>
            <p:cNvSpPr/>
            <p:nvPr/>
          </p:nvSpPr>
          <p:spPr>
            <a:xfrm>
              <a:off x="968755" y="1965443"/>
              <a:ext cx="130689" cy="11429"/>
            </a:xfrm>
            <a:prstGeom prst="rect">
              <a:avLst/>
            </a:prstGeom>
            <a:solidFill>
              <a:srgbClr val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6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4ACA3F58-CF79-CA45-E2AF-214053C7F371}"/>
                </a:ext>
              </a:extLst>
            </p:cNvPr>
            <p:cNvSpPr/>
            <p:nvPr/>
          </p:nvSpPr>
          <p:spPr>
            <a:xfrm>
              <a:off x="968755" y="1988368"/>
              <a:ext cx="130689" cy="11429"/>
            </a:xfrm>
            <a:prstGeom prst="rect">
              <a:avLst/>
            </a:prstGeom>
            <a:solidFill>
              <a:srgbClr val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6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F47D55E8-D096-8274-4B43-6ACCE2894863}"/>
                </a:ext>
              </a:extLst>
            </p:cNvPr>
            <p:cNvSpPr/>
            <p:nvPr/>
          </p:nvSpPr>
          <p:spPr>
            <a:xfrm>
              <a:off x="968755" y="2034219"/>
              <a:ext cx="130689" cy="11429"/>
            </a:xfrm>
            <a:prstGeom prst="rect">
              <a:avLst/>
            </a:prstGeom>
            <a:solidFill>
              <a:srgbClr val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6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7A85F009-A206-B0C9-1E38-416D16261CC9}"/>
                </a:ext>
              </a:extLst>
            </p:cNvPr>
            <p:cNvSpPr/>
            <p:nvPr/>
          </p:nvSpPr>
          <p:spPr>
            <a:xfrm>
              <a:off x="968755" y="2057146"/>
              <a:ext cx="130689" cy="11429"/>
            </a:xfrm>
            <a:prstGeom prst="rect">
              <a:avLst/>
            </a:prstGeom>
            <a:solidFill>
              <a:srgbClr val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6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49FAA155-7E1A-6317-362B-A7803767E27E}"/>
                </a:ext>
              </a:extLst>
            </p:cNvPr>
            <p:cNvSpPr/>
            <p:nvPr/>
          </p:nvSpPr>
          <p:spPr>
            <a:xfrm>
              <a:off x="968755" y="2011294"/>
              <a:ext cx="130689" cy="11429"/>
            </a:xfrm>
            <a:prstGeom prst="rect">
              <a:avLst/>
            </a:prstGeom>
            <a:solidFill>
              <a:srgbClr val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6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27" name="Groep 26">
              <a:extLst>
                <a:ext uri="{FF2B5EF4-FFF2-40B4-BE49-F238E27FC236}">
                  <a16:creationId xmlns:a16="http://schemas.microsoft.com/office/drawing/2014/main" id="{1F6310C4-3915-1CAB-D288-02A51A461A20}"/>
                </a:ext>
              </a:extLst>
            </p:cNvPr>
            <p:cNvGrpSpPr/>
            <p:nvPr/>
          </p:nvGrpSpPr>
          <p:grpSpPr>
            <a:xfrm>
              <a:off x="1191951" y="1965443"/>
              <a:ext cx="60967" cy="103132"/>
              <a:chOff x="-2796392" y="1123442"/>
              <a:chExt cx="120832" cy="104889"/>
            </a:xfrm>
          </p:grpSpPr>
          <p:sp>
            <p:nvSpPr>
              <p:cNvPr id="63" name="Rechthoek 62">
                <a:extLst>
                  <a:ext uri="{FF2B5EF4-FFF2-40B4-BE49-F238E27FC236}">
                    <a16:creationId xmlns:a16="http://schemas.microsoft.com/office/drawing/2014/main" id="{BC8A20E7-93C4-80F7-2296-4DA482AE2015}"/>
                  </a:ext>
                </a:extLst>
              </p:cNvPr>
              <p:cNvSpPr/>
              <p:nvPr/>
            </p:nvSpPr>
            <p:spPr>
              <a:xfrm>
                <a:off x="-2796392" y="1123442"/>
                <a:ext cx="120832" cy="11624"/>
              </a:xfrm>
              <a:prstGeom prst="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  <p:sp>
            <p:nvSpPr>
              <p:cNvPr id="64" name="Rechthoek 63">
                <a:extLst>
                  <a:ext uri="{FF2B5EF4-FFF2-40B4-BE49-F238E27FC236}">
                    <a16:creationId xmlns:a16="http://schemas.microsoft.com/office/drawing/2014/main" id="{00E692DF-9046-B841-EFD1-31E7E2E5FB70}"/>
                  </a:ext>
                </a:extLst>
              </p:cNvPr>
              <p:cNvSpPr/>
              <p:nvPr/>
            </p:nvSpPr>
            <p:spPr>
              <a:xfrm>
                <a:off x="-2796392" y="1146758"/>
                <a:ext cx="120832" cy="11624"/>
              </a:xfrm>
              <a:prstGeom prst="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  <p:sp>
            <p:nvSpPr>
              <p:cNvPr id="65" name="Rechthoek 64">
                <a:extLst>
                  <a:ext uri="{FF2B5EF4-FFF2-40B4-BE49-F238E27FC236}">
                    <a16:creationId xmlns:a16="http://schemas.microsoft.com/office/drawing/2014/main" id="{F9D94D30-FB0C-E693-263F-D3C07A166A1F}"/>
                  </a:ext>
                </a:extLst>
              </p:cNvPr>
              <p:cNvSpPr/>
              <p:nvPr/>
            </p:nvSpPr>
            <p:spPr>
              <a:xfrm>
                <a:off x="-2796392" y="1193390"/>
                <a:ext cx="120832" cy="11624"/>
              </a:xfrm>
              <a:prstGeom prst="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  <p:sp>
            <p:nvSpPr>
              <p:cNvPr id="66" name="Rechthoek 65">
                <a:extLst>
                  <a:ext uri="{FF2B5EF4-FFF2-40B4-BE49-F238E27FC236}">
                    <a16:creationId xmlns:a16="http://schemas.microsoft.com/office/drawing/2014/main" id="{13095DB0-09C2-5274-0946-2E526553414D}"/>
                  </a:ext>
                </a:extLst>
              </p:cNvPr>
              <p:cNvSpPr/>
              <p:nvPr/>
            </p:nvSpPr>
            <p:spPr>
              <a:xfrm>
                <a:off x="-2796392" y="1216707"/>
                <a:ext cx="120832" cy="11624"/>
              </a:xfrm>
              <a:prstGeom prst="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  <p:sp>
            <p:nvSpPr>
              <p:cNvPr id="67" name="Rechthoek 66">
                <a:extLst>
                  <a:ext uri="{FF2B5EF4-FFF2-40B4-BE49-F238E27FC236}">
                    <a16:creationId xmlns:a16="http://schemas.microsoft.com/office/drawing/2014/main" id="{B9223DAF-D609-71D7-2828-1A060CE69F65}"/>
                  </a:ext>
                </a:extLst>
              </p:cNvPr>
              <p:cNvSpPr/>
              <p:nvPr/>
            </p:nvSpPr>
            <p:spPr>
              <a:xfrm>
                <a:off x="-2796392" y="1170074"/>
                <a:ext cx="120832" cy="11624"/>
              </a:xfrm>
              <a:prstGeom prst="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</p:grpSp>
        <p:grpSp>
          <p:nvGrpSpPr>
            <p:cNvPr id="28" name="Groep 27">
              <a:extLst>
                <a:ext uri="{FF2B5EF4-FFF2-40B4-BE49-F238E27FC236}">
                  <a16:creationId xmlns:a16="http://schemas.microsoft.com/office/drawing/2014/main" id="{1475A3DC-F2CF-7556-6C7E-ACEE0B28F892}"/>
                </a:ext>
              </a:extLst>
            </p:cNvPr>
            <p:cNvGrpSpPr/>
            <p:nvPr/>
          </p:nvGrpSpPr>
          <p:grpSpPr>
            <a:xfrm>
              <a:off x="1262672" y="1965443"/>
              <a:ext cx="60967" cy="103132"/>
              <a:chOff x="-2796392" y="1123442"/>
              <a:chExt cx="120832" cy="104889"/>
            </a:xfrm>
          </p:grpSpPr>
          <p:sp>
            <p:nvSpPr>
              <p:cNvPr id="58" name="Rechthoek 57">
                <a:extLst>
                  <a:ext uri="{FF2B5EF4-FFF2-40B4-BE49-F238E27FC236}">
                    <a16:creationId xmlns:a16="http://schemas.microsoft.com/office/drawing/2014/main" id="{1BEB2429-0C13-85C9-31EE-F128F14000A4}"/>
                  </a:ext>
                </a:extLst>
              </p:cNvPr>
              <p:cNvSpPr/>
              <p:nvPr/>
            </p:nvSpPr>
            <p:spPr>
              <a:xfrm>
                <a:off x="-2796392" y="1123442"/>
                <a:ext cx="120832" cy="11624"/>
              </a:xfrm>
              <a:prstGeom prst="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  <p:sp>
            <p:nvSpPr>
              <p:cNvPr id="59" name="Rechthoek 58">
                <a:extLst>
                  <a:ext uri="{FF2B5EF4-FFF2-40B4-BE49-F238E27FC236}">
                    <a16:creationId xmlns:a16="http://schemas.microsoft.com/office/drawing/2014/main" id="{A339B6CB-1509-4C51-F3C8-848964284013}"/>
                  </a:ext>
                </a:extLst>
              </p:cNvPr>
              <p:cNvSpPr/>
              <p:nvPr/>
            </p:nvSpPr>
            <p:spPr>
              <a:xfrm>
                <a:off x="-2796392" y="1146758"/>
                <a:ext cx="120832" cy="11624"/>
              </a:xfrm>
              <a:prstGeom prst="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  <p:sp>
            <p:nvSpPr>
              <p:cNvPr id="60" name="Rechthoek 59">
                <a:extLst>
                  <a:ext uri="{FF2B5EF4-FFF2-40B4-BE49-F238E27FC236}">
                    <a16:creationId xmlns:a16="http://schemas.microsoft.com/office/drawing/2014/main" id="{5F40576C-6DDD-CE7D-3F58-F5246C4B7ACE}"/>
                  </a:ext>
                </a:extLst>
              </p:cNvPr>
              <p:cNvSpPr/>
              <p:nvPr/>
            </p:nvSpPr>
            <p:spPr>
              <a:xfrm>
                <a:off x="-2796392" y="1193390"/>
                <a:ext cx="120832" cy="11624"/>
              </a:xfrm>
              <a:prstGeom prst="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  <p:sp>
            <p:nvSpPr>
              <p:cNvPr id="61" name="Rechthoek 60">
                <a:extLst>
                  <a:ext uri="{FF2B5EF4-FFF2-40B4-BE49-F238E27FC236}">
                    <a16:creationId xmlns:a16="http://schemas.microsoft.com/office/drawing/2014/main" id="{A9D9C483-4F3D-AAC9-8F73-63EC7B1AC327}"/>
                  </a:ext>
                </a:extLst>
              </p:cNvPr>
              <p:cNvSpPr/>
              <p:nvPr/>
            </p:nvSpPr>
            <p:spPr>
              <a:xfrm>
                <a:off x="-2796392" y="1216707"/>
                <a:ext cx="120832" cy="11624"/>
              </a:xfrm>
              <a:prstGeom prst="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  <p:sp>
            <p:nvSpPr>
              <p:cNvPr id="62" name="Rechthoek 61">
                <a:extLst>
                  <a:ext uri="{FF2B5EF4-FFF2-40B4-BE49-F238E27FC236}">
                    <a16:creationId xmlns:a16="http://schemas.microsoft.com/office/drawing/2014/main" id="{0AF2C247-1A1D-3C0C-95E5-0858FED1A266}"/>
                  </a:ext>
                </a:extLst>
              </p:cNvPr>
              <p:cNvSpPr/>
              <p:nvPr/>
            </p:nvSpPr>
            <p:spPr>
              <a:xfrm>
                <a:off x="-2796392" y="1170074"/>
                <a:ext cx="120832" cy="11624"/>
              </a:xfrm>
              <a:prstGeom prst="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29" name="Afgeronde rechthoek 69">
              <a:extLst>
                <a:ext uri="{FF2B5EF4-FFF2-40B4-BE49-F238E27FC236}">
                  <a16:creationId xmlns:a16="http://schemas.microsoft.com/office/drawing/2014/main" id="{0CB50BDF-B380-01EF-DBC9-E5C090B83284}"/>
                </a:ext>
              </a:extLst>
            </p:cNvPr>
            <p:cNvSpPr/>
            <p:nvPr/>
          </p:nvSpPr>
          <p:spPr>
            <a:xfrm>
              <a:off x="1804968" y="1784899"/>
              <a:ext cx="313472" cy="324076"/>
            </a:xfrm>
            <a:prstGeom prst="roundRect">
              <a:avLst>
                <a:gd name="adj" fmla="val 10944"/>
              </a:avLst>
            </a:prstGeom>
            <a:solidFill>
              <a:srgbClr val="FFFFFF"/>
            </a:solidFill>
            <a:ln w="127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6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634A347E-4466-DF11-ECDF-8A08479EDA7B}"/>
                </a:ext>
              </a:extLst>
            </p:cNvPr>
            <p:cNvSpPr/>
            <p:nvPr userDrawn="1"/>
          </p:nvSpPr>
          <p:spPr>
            <a:xfrm>
              <a:off x="1884352" y="1866061"/>
              <a:ext cx="49894" cy="17163"/>
            </a:xfrm>
            <a:prstGeom prst="rect">
              <a:avLst/>
            </a:prstGeom>
            <a:solidFill>
              <a:srgbClr val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6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33803AF4-CB50-1E1A-647D-A8C8EDC7391B}"/>
                </a:ext>
              </a:extLst>
            </p:cNvPr>
            <p:cNvSpPr/>
            <p:nvPr userDrawn="1"/>
          </p:nvSpPr>
          <p:spPr>
            <a:xfrm>
              <a:off x="1884352" y="1978241"/>
              <a:ext cx="49894" cy="17163"/>
            </a:xfrm>
            <a:prstGeom prst="rect">
              <a:avLst/>
            </a:prstGeom>
            <a:solidFill>
              <a:srgbClr val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6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3CD08971-38F7-C1EC-F9C8-8CCA743FD130}"/>
                </a:ext>
              </a:extLst>
            </p:cNvPr>
            <p:cNvSpPr/>
            <p:nvPr userDrawn="1"/>
          </p:nvSpPr>
          <p:spPr>
            <a:xfrm>
              <a:off x="1884352" y="2009000"/>
              <a:ext cx="49894" cy="17163"/>
            </a:xfrm>
            <a:prstGeom prst="rect">
              <a:avLst/>
            </a:prstGeom>
            <a:solidFill>
              <a:srgbClr val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6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33" name="Rechthoek 32">
              <a:extLst>
                <a:ext uri="{FF2B5EF4-FFF2-40B4-BE49-F238E27FC236}">
                  <a16:creationId xmlns:a16="http://schemas.microsoft.com/office/drawing/2014/main" id="{026C549B-671E-E203-CF5F-C942CAF0D97E}"/>
                </a:ext>
              </a:extLst>
            </p:cNvPr>
            <p:cNvSpPr/>
            <p:nvPr userDrawn="1"/>
          </p:nvSpPr>
          <p:spPr>
            <a:xfrm>
              <a:off x="1954579" y="1866061"/>
              <a:ext cx="110783" cy="17163"/>
            </a:xfrm>
            <a:prstGeom prst="rect">
              <a:avLst/>
            </a:prstGeom>
            <a:solidFill>
              <a:srgbClr val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6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34" name="Rechthoek 33">
              <a:extLst>
                <a:ext uri="{FF2B5EF4-FFF2-40B4-BE49-F238E27FC236}">
                  <a16:creationId xmlns:a16="http://schemas.microsoft.com/office/drawing/2014/main" id="{5EA1B022-58BD-A919-996E-3554D80F190A}"/>
                </a:ext>
              </a:extLst>
            </p:cNvPr>
            <p:cNvSpPr/>
            <p:nvPr userDrawn="1"/>
          </p:nvSpPr>
          <p:spPr>
            <a:xfrm>
              <a:off x="1954579" y="1978241"/>
              <a:ext cx="110783" cy="17163"/>
            </a:xfrm>
            <a:prstGeom prst="rect">
              <a:avLst/>
            </a:prstGeom>
            <a:solidFill>
              <a:srgbClr val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6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id="{44A73CBC-85AA-5C9F-0BD4-FB973A643D6B}"/>
                </a:ext>
              </a:extLst>
            </p:cNvPr>
            <p:cNvSpPr/>
            <p:nvPr userDrawn="1"/>
          </p:nvSpPr>
          <p:spPr>
            <a:xfrm>
              <a:off x="1954579" y="2009000"/>
              <a:ext cx="19386" cy="17163"/>
            </a:xfrm>
            <a:prstGeom prst="rect">
              <a:avLst/>
            </a:prstGeom>
            <a:solidFill>
              <a:srgbClr val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6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36" name="Rechthoek 35">
              <a:extLst>
                <a:ext uri="{FF2B5EF4-FFF2-40B4-BE49-F238E27FC236}">
                  <a16:creationId xmlns:a16="http://schemas.microsoft.com/office/drawing/2014/main" id="{65CAF99C-AD66-A875-F8ED-A460EECA94EB}"/>
                </a:ext>
              </a:extLst>
            </p:cNvPr>
            <p:cNvSpPr/>
            <p:nvPr userDrawn="1"/>
          </p:nvSpPr>
          <p:spPr>
            <a:xfrm>
              <a:off x="1954579" y="1902682"/>
              <a:ext cx="110783" cy="17163"/>
            </a:xfrm>
            <a:prstGeom prst="rect">
              <a:avLst/>
            </a:prstGeom>
            <a:solidFill>
              <a:srgbClr val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6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37" name="Rechthoek 36">
              <a:extLst>
                <a:ext uri="{FF2B5EF4-FFF2-40B4-BE49-F238E27FC236}">
                  <a16:creationId xmlns:a16="http://schemas.microsoft.com/office/drawing/2014/main" id="{E4A2AE5B-BE9D-491F-705E-6D73A1534FCE}"/>
                </a:ext>
              </a:extLst>
            </p:cNvPr>
            <p:cNvSpPr/>
            <p:nvPr userDrawn="1"/>
          </p:nvSpPr>
          <p:spPr>
            <a:xfrm>
              <a:off x="1954579" y="1941361"/>
              <a:ext cx="66123" cy="22844"/>
            </a:xfrm>
            <a:prstGeom prst="rect">
              <a:avLst/>
            </a:prstGeom>
            <a:solidFill>
              <a:srgbClr val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6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38" name="Rechthoek 37">
              <a:extLst>
                <a:ext uri="{FF2B5EF4-FFF2-40B4-BE49-F238E27FC236}">
                  <a16:creationId xmlns:a16="http://schemas.microsoft.com/office/drawing/2014/main" id="{26F759AD-67FF-2892-AE91-0BBCEF16F277}"/>
                </a:ext>
              </a:extLst>
            </p:cNvPr>
            <p:cNvSpPr/>
            <p:nvPr userDrawn="1"/>
          </p:nvSpPr>
          <p:spPr>
            <a:xfrm>
              <a:off x="1954579" y="1840108"/>
              <a:ext cx="9693" cy="17163"/>
            </a:xfrm>
            <a:prstGeom prst="rect">
              <a:avLst/>
            </a:prstGeom>
            <a:solidFill>
              <a:srgbClr val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6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39" name="Rechthoek 38">
              <a:extLst>
                <a:ext uri="{FF2B5EF4-FFF2-40B4-BE49-F238E27FC236}">
                  <a16:creationId xmlns:a16="http://schemas.microsoft.com/office/drawing/2014/main" id="{6F466DF8-0E08-699D-8025-4DF3D46BE178}"/>
                </a:ext>
              </a:extLst>
            </p:cNvPr>
            <p:cNvSpPr/>
            <p:nvPr userDrawn="1"/>
          </p:nvSpPr>
          <p:spPr>
            <a:xfrm>
              <a:off x="1954579" y="2036603"/>
              <a:ext cx="9693" cy="17163"/>
            </a:xfrm>
            <a:prstGeom prst="rect">
              <a:avLst/>
            </a:prstGeom>
            <a:solidFill>
              <a:srgbClr val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6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40" name="Vrije vorm 81">
              <a:extLst>
                <a:ext uri="{FF2B5EF4-FFF2-40B4-BE49-F238E27FC236}">
                  <a16:creationId xmlns:a16="http://schemas.microsoft.com/office/drawing/2014/main" id="{1F5DEAF5-CBD0-B373-7EDB-E842FF2B812B}"/>
                </a:ext>
              </a:extLst>
            </p:cNvPr>
            <p:cNvSpPr/>
            <p:nvPr userDrawn="1"/>
          </p:nvSpPr>
          <p:spPr>
            <a:xfrm>
              <a:off x="1858046" y="1896954"/>
              <a:ext cx="83088" cy="66075"/>
            </a:xfrm>
            <a:custGeom>
              <a:avLst/>
              <a:gdLst>
                <a:gd name="connsiteX0" fmla="*/ 635000 w 762000"/>
                <a:gd name="connsiteY0" fmla="*/ 0 h 575734"/>
                <a:gd name="connsiteX1" fmla="*/ 482600 w 762000"/>
                <a:gd name="connsiteY1" fmla="*/ 203200 h 575734"/>
                <a:gd name="connsiteX2" fmla="*/ 762000 w 762000"/>
                <a:gd name="connsiteY2" fmla="*/ 203200 h 575734"/>
                <a:gd name="connsiteX3" fmla="*/ 762000 w 762000"/>
                <a:gd name="connsiteY3" fmla="*/ 364067 h 575734"/>
                <a:gd name="connsiteX4" fmla="*/ 482600 w 762000"/>
                <a:gd name="connsiteY4" fmla="*/ 364067 h 575734"/>
                <a:gd name="connsiteX5" fmla="*/ 635000 w 762000"/>
                <a:gd name="connsiteY5" fmla="*/ 575734 h 575734"/>
                <a:gd name="connsiteX6" fmla="*/ 524933 w 762000"/>
                <a:gd name="connsiteY6" fmla="*/ 575734 h 575734"/>
                <a:gd name="connsiteX7" fmla="*/ 0 w 762000"/>
                <a:gd name="connsiteY7" fmla="*/ 313267 h 575734"/>
                <a:gd name="connsiteX8" fmla="*/ 533400 w 762000"/>
                <a:gd name="connsiteY8" fmla="*/ 0 h 575734"/>
                <a:gd name="connsiteX9" fmla="*/ 635000 w 762000"/>
                <a:gd name="connsiteY9" fmla="*/ 0 h 575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0" h="575734">
                  <a:moveTo>
                    <a:pt x="635000" y="0"/>
                  </a:moveTo>
                  <a:lnTo>
                    <a:pt x="482600" y="203200"/>
                  </a:lnTo>
                  <a:lnTo>
                    <a:pt x="762000" y="203200"/>
                  </a:lnTo>
                  <a:lnTo>
                    <a:pt x="762000" y="364067"/>
                  </a:lnTo>
                  <a:lnTo>
                    <a:pt x="482600" y="364067"/>
                  </a:lnTo>
                  <a:lnTo>
                    <a:pt x="635000" y="575734"/>
                  </a:lnTo>
                  <a:lnTo>
                    <a:pt x="524933" y="575734"/>
                  </a:lnTo>
                  <a:lnTo>
                    <a:pt x="0" y="313267"/>
                  </a:lnTo>
                  <a:lnTo>
                    <a:pt x="533400" y="0"/>
                  </a:lnTo>
                  <a:lnTo>
                    <a:pt x="635000" y="0"/>
                  </a:lnTo>
                  <a:close/>
                </a:path>
              </a:pathLst>
            </a:custGeom>
            <a:solidFill>
              <a:srgbClr val="003C75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6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41" name="Rechte verbindingslijn 40">
              <a:extLst>
                <a:ext uri="{FF2B5EF4-FFF2-40B4-BE49-F238E27FC236}">
                  <a16:creationId xmlns:a16="http://schemas.microsoft.com/office/drawing/2014/main" id="{FE93303B-11E1-FB37-F0D7-811BF9AD1B9C}"/>
                </a:ext>
              </a:extLst>
            </p:cNvPr>
            <p:cNvCxnSpPr>
              <a:cxnSpLocks/>
              <a:stCxn id="21" idx="2"/>
              <a:endCxn id="29" idx="1"/>
            </p:cNvCxnSpPr>
            <p:nvPr/>
          </p:nvCxnSpPr>
          <p:spPr>
            <a:xfrm>
              <a:off x="1025775" y="1879170"/>
              <a:ext cx="779193" cy="67767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headEnd type="oval"/>
            </a:ln>
            <a:effectLst/>
          </p:spPr>
        </p:cxnSp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70E7B7E6-A330-D980-FADD-8CCCF6F1AFE1}"/>
                </a:ext>
              </a:extLst>
            </p:cNvPr>
            <p:cNvCxnSpPr>
              <a:cxnSpLocks/>
              <a:stCxn id="20" idx="3"/>
            </p:cNvCxnSpPr>
            <p:nvPr/>
          </p:nvCxnSpPr>
          <p:spPr>
            <a:xfrm flipV="1">
              <a:off x="1355195" y="1497679"/>
              <a:ext cx="449773" cy="274265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headEnd type="oval"/>
            </a:ln>
            <a:effectLst/>
          </p:spPr>
        </p:cxnSp>
        <p:sp>
          <p:nvSpPr>
            <p:cNvPr id="43" name="Afgeronde rechthoek 67">
              <a:extLst>
                <a:ext uri="{FF2B5EF4-FFF2-40B4-BE49-F238E27FC236}">
                  <a16:creationId xmlns:a16="http://schemas.microsoft.com/office/drawing/2014/main" id="{7558AB63-0FB8-205C-6089-CC906231F9E4}"/>
                </a:ext>
              </a:extLst>
            </p:cNvPr>
            <p:cNvSpPr/>
            <p:nvPr/>
          </p:nvSpPr>
          <p:spPr>
            <a:xfrm>
              <a:off x="898178" y="1257934"/>
              <a:ext cx="513775" cy="333502"/>
            </a:xfrm>
            <a:prstGeom prst="roundRect">
              <a:avLst>
                <a:gd name="adj" fmla="val 7565"/>
              </a:avLst>
            </a:prstGeom>
            <a:gradFill>
              <a:gsLst>
                <a:gs pos="0">
                  <a:srgbClr val="FFEC8F"/>
                </a:gs>
                <a:gs pos="100000">
                  <a:srgbClr val="FFFFFF"/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6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Vrije vorm 68">
              <a:extLst>
                <a:ext uri="{FF2B5EF4-FFF2-40B4-BE49-F238E27FC236}">
                  <a16:creationId xmlns:a16="http://schemas.microsoft.com/office/drawing/2014/main" id="{04D4C60B-0951-6BF0-0672-7ACE4AE1037C}"/>
                </a:ext>
              </a:extLst>
            </p:cNvPr>
            <p:cNvSpPr/>
            <p:nvPr/>
          </p:nvSpPr>
          <p:spPr>
            <a:xfrm>
              <a:off x="892113" y="1299371"/>
              <a:ext cx="519840" cy="297000"/>
            </a:xfrm>
            <a:custGeom>
              <a:avLst/>
              <a:gdLst>
                <a:gd name="connsiteX0" fmla="*/ 55524 w 528695"/>
                <a:gd name="connsiteY0" fmla="*/ 0 h 302059"/>
                <a:gd name="connsiteX1" fmla="*/ 455496 w 528695"/>
                <a:gd name="connsiteY1" fmla="*/ 0 h 302059"/>
                <a:gd name="connsiteX2" fmla="*/ 475205 w 528695"/>
                <a:gd name="connsiteY2" fmla="*/ 19709 h 302059"/>
                <a:gd name="connsiteX3" fmla="*/ 475205 w 528695"/>
                <a:gd name="connsiteY3" fmla="*/ 230056 h 302059"/>
                <a:gd name="connsiteX4" fmla="*/ 516694 w 528695"/>
                <a:gd name="connsiteY4" fmla="*/ 230056 h 302059"/>
                <a:gd name="connsiteX5" fmla="*/ 528695 w 528695"/>
                <a:gd name="connsiteY5" fmla="*/ 242057 h 302059"/>
                <a:gd name="connsiteX6" fmla="*/ 528695 w 528695"/>
                <a:gd name="connsiteY6" fmla="*/ 290058 h 302059"/>
                <a:gd name="connsiteX7" fmla="*/ 516694 w 528695"/>
                <a:gd name="connsiteY7" fmla="*/ 302059 h 302059"/>
                <a:gd name="connsiteX8" fmla="*/ 12001 w 528695"/>
                <a:gd name="connsiteY8" fmla="*/ 302059 h 302059"/>
                <a:gd name="connsiteX9" fmla="*/ 0 w 528695"/>
                <a:gd name="connsiteY9" fmla="*/ 290058 h 302059"/>
                <a:gd name="connsiteX10" fmla="*/ 0 w 528695"/>
                <a:gd name="connsiteY10" fmla="*/ 242057 h 302059"/>
                <a:gd name="connsiteX11" fmla="*/ 12001 w 528695"/>
                <a:gd name="connsiteY11" fmla="*/ 230056 h 302059"/>
                <a:gd name="connsiteX12" fmla="*/ 35815 w 528695"/>
                <a:gd name="connsiteY12" fmla="*/ 230056 h 302059"/>
                <a:gd name="connsiteX13" fmla="*/ 35815 w 528695"/>
                <a:gd name="connsiteY13" fmla="*/ 19709 h 302059"/>
                <a:gd name="connsiteX14" fmla="*/ 55524 w 528695"/>
                <a:gd name="connsiteY14" fmla="*/ 0 h 30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8695" h="302059">
                  <a:moveTo>
                    <a:pt x="55524" y="0"/>
                  </a:moveTo>
                  <a:lnTo>
                    <a:pt x="455496" y="0"/>
                  </a:lnTo>
                  <a:cubicBezTo>
                    <a:pt x="466381" y="0"/>
                    <a:pt x="475205" y="8824"/>
                    <a:pt x="475205" y="19709"/>
                  </a:cubicBezTo>
                  <a:lnTo>
                    <a:pt x="475205" y="230056"/>
                  </a:lnTo>
                  <a:lnTo>
                    <a:pt x="516694" y="230056"/>
                  </a:lnTo>
                  <a:cubicBezTo>
                    <a:pt x="523322" y="230056"/>
                    <a:pt x="528695" y="235429"/>
                    <a:pt x="528695" y="242057"/>
                  </a:cubicBezTo>
                  <a:lnTo>
                    <a:pt x="528695" y="290058"/>
                  </a:lnTo>
                  <a:cubicBezTo>
                    <a:pt x="528695" y="296686"/>
                    <a:pt x="523322" y="302059"/>
                    <a:pt x="516694" y="302059"/>
                  </a:cubicBezTo>
                  <a:lnTo>
                    <a:pt x="12001" y="302059"/>
                  </a:lnTo>
                  <a:cubicBezTo>
                    <a:pt x="5373" y="302059"/>
                    <a:pt x="0" y="296686"/>
                    <a:pt x="0" y="290058"/>
                  </a:cubicBezTo>
                  <a:lnTo>
                    <a:pt x="0" y="242057"/>
                  </a:lnTo>
                  <a:cubicBezTo>
                    <a:pt x="0" y="235429"/>
                    <a:pt x="5373" y="230056"/>
                    <a:pt x="12001" y="230056"/>
                  </a:cubicBezTo>
                  <a:lnTo>
                    <a:pt x="35815" y="230056"/>
                  </a:lnTo>
                  <a:lnTo>
                    <a:pt x="35815" y="19709"/>
                  </a:lnTo>
                  <a:cubicBezTo>
                    <a:pt x="35815" y="8824"/>
                    <a:pt x="44639" y="0"/>
                    <a:pt x="55524" y="0"/>
                  </a:cubicBez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rgbClr val="9DAB99">
                  <a:lumMod val="90000"/>
                </a:srgbClr>
              </a:solidFill>
              <a:prstDash val="solid"/>
            </a:ln>
            <a:effectLst/>
          </p:spPr>
          <p:txBody>
            <a:bodyPr rot="0" spcFirstLastPara="0" vert="horz" wrap="square" lIns="108000" tIns="36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Start</a:t>
              </a:r>
            </a:p>
          </p:txBody>
        </p:sp>
        <p:grpSp>
          <p:nvGrpSpPr>
            <p:cNvPr id="45" name="Groep 44">
              <a:extLst>
                <a:ext uri="{FF2B5EF4-FFF2-40B4-BE49-F238E27FC236}">
                  <a16:creationId xmlns:a16="http://schemas.microsoft.com/office/drawing/2014/main" id="{27450AEA-D2D4-3119-60BD-BBBF6E0B8F95}"/>
                </a:ext>
              </a:extLst>
            </p:cNvPr>
            <p:cNvGrpSpPr/>
            <p:nvPr userDrawn="1"/>
          </p:nvGrpSpPr>
          <p:grpSpPr>
            <a:xfrm flipH="1">
              <a:off x="1804968" y="1387470"/>
              <a:ext cx="313472" cy="324076"/>
              <a:chOff x="-2613177" y="1836300"/>
              <a:chExt cx="313472" cy="324076"/>
            </a:xfrm>
          </p:grpSpPr>
          <p:sp>
            <p:nvSpPr>
              <p:cNvPr id="46" name="Afgeronde rechthoek 69">
                <a:extLst>
                  <a:ext uri="{FF2B5EF4-FFF2-40B4-BE49-F238E27FC236}">
                    <a16:creationId xmlns:a16="http://schemas.microsoft.com/office/drawing/2014/main" id="{5F8408F2-78F5-3AF1-12C3-37B0573183A7}"/>
                  </a:ext>
                </a:extLst>
              </p:cNvPr>
              <p:cNvSpPr/>
              <p:nvPr userDrawn="1"/>
            </p:nvSpPr>
            <p:spPr>
              <a:xfrm>
                <a:off x="-2613177" y="1836300"/>
                <a:ext cx="313472" cy="324076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6BB57C5C-95AF-B9A4-3C85-FBF60D5FC884}"/>
                  </a:ext>
                </a:extLst>
              </p:cNvPr>
              <p:cNvSpPr/>
              <p:nvPr userDrawn="1"/>
            </p:nvSpPr>
            <p:spPr>
              <a:xfrm>
                <a:off x="-2533793" y="1917462"/>
                <a:ext cx="49894" cy="17163"/>
              </a:xfrm>
              <a:prstGeom prst="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E59CE863-F2A5-02B7-5A3A-1E5E3BB7F578}"/>
                  </a:ext>
                </a:extLst>
              </p:cNvPr>
              <p:cNvSpPr/>
              <p:nvPr userDrawn="1"/>
            </p:nvSpPr>
            <p:spPr>
              <a:xfrm>
                <a:off x="-2533793" y="2029642"/>
                <a:ext cx="49894" cy="17163"/>
              </a:xfrm>
              <a:prstGeom prst="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  <p:sp>
            <p:nvSpPr>
              <p:cNvPr id="49" name="Rechthoek 48">
                <a:extLst>
                  <a:ext uri="{FF2B5EF4-FFF2-40B4-BE49-F238E27FC236}">
                    <a16:creationId xmlns:a16="http://schemas.microsoft.com/office/drawing/2014/main" id="{B6AAF50B-C794-9C27-7470-C60060587AF2}"/>
                  </a:ext>
                </a:extLst>
              </p:cNvPr>
              <p:cNvSpPr/>
              <p:nvPr userDrawn="1"/>
            </p:nvSpPr>
            <p:spPr>
              <a:xfrm>
                <a:off x="-2533793" y="2060401"/>
                <a:ext cx="49894" cy="17163"/>
              </a:xfrm>
              <a:prstGeom prst="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  <p:sp>
            <p:nvSpPr>
              <p:cNvPr id="50" name="Rechthoek 49">
                <a:extLst>
                  <a:ext uri="{FF2B5EF4-FFF2-40B4-BE49-F238E27FC236}">
                    <a16:creationId xmlns:a16="http://schemas.microsoft.com/office/drawing/2014/main" id="{28A33829-8FB3-5F5E-19C0-CEB42084A15C}"/>
                  </a:ext>
                </a:extLst>
              </p:cNvPr>
              <p:cNvSpPr/>
              <p:nvPr userDrawn="1"/>
            </p:nvSpPr>
            <p:spPr>
              <a:xfrm>
                <a:off x="-2463566" y="1917462"/>
                <a:ext cx="110783" cy="17163"/>
              </a:xfrm>
              <a:prstGeom prst="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  <p:sp>
            <p:nvSpPr>
              <p:cNvPr id="51" name="Rechthoek 50">
                <a:extLst>
                  <a:ext uri="{FF2B5EF4-FFF2-40B4-BE49-F238E27FC236}">
                    <a16:creationId xmlns:a16="http://schemas.microsoft.com/office/drawing/2014/main" id="{F9105193-9CB2-2E29-296F-FF5F2515C727}"/>
                  </a:ext>
                </a:extLst>
              </p:cNvPr>
              <p:cNvSpPr/>
              <p:nvPr userDrawn="1"/>
            </p:nvSpPr>
            <p:spPr>
              <a:xfrm>
                <a:off x="-2463566" y="2029642"/>
                <a:ext cx="110783" cy="17163"/>
              </a:xfrm>
              <a:prstGeom prst="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  <p:sp>
            <p:nvSpPr>
              <p:cNvPr id="52" name="Rechthoek 51">
                <a:extLst>
                  <a:ext uri="{FF2B5EF4-FFF2-40B4-BE49-F238E27FC236}">
                    <a16:creationId xmlns:a16="http://schemas.microsoft.com/office/drawing/2014/main" id="{3573AA62-9B93-32CC-236B-B0B658983881}"/>
                  </a:ext>
                </a:extLst>
              </p:cNvPr>
              <p:cNvSpPr/>
              <p:nvPr userDrawn="1"/>
            </p:nvSpPr>
            <p:spPr>
              <a:xfrm>
                <a:off x="-2463566" y="2060401"/>
                <a:ext cx="19386" cy="17163"/>
              </a:xfrm>
              <a:prstGeom prst="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  <p:sp>
            <p:nvSpPr>
              <p:cNvPr id="53" name="Rechthoek 52">
                <a:extLst>
                  <a:ext uri="{FF2B5EF4-FFF2-40B4-BE49-F238E27FC236}">
                    <a16:creationId xmlns:a16="http://schemas.microsoft.com/office/drawing/2014/main" id="{7ED77114-D2BD-181A-41F1-638CDE3DB224}"/>
                  </a:ext>
                </a:extLst>
              </p:cNvPr>
              <p:cNvSpPr/>
              <p:nvPr userDrawn="1"/>
            </p:nvSpPr>
            <p:spPr>
              <a:xfrm>
                <a:off x="-2463566" y="1954083"/>
                <a:ext cx="110783" cy="17163"/>
              </a:xfrm>
              <a:prstGeom prst="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  <p:sp>
            <p:nvSpPr>
              <p:cNvPr id="54" name="Rechthoek 53">
                <a:extLst>
                  <a:ext uri="{FF2B5EF4-FFF2-40B4-BE49-F238E27FC236}">
                    <a16:creationId xmlns:a16="http://schemas.microsoft.com/office/drawing/2014/main" id="{518CC4D3-1751-1442-A746-13B26EFF3DFC}"/>
                  </a:ext>
                </a:extLst>
              </p:cNvPr>
              <p:cNvSpPr/>
              <p:nvPr userDrawn="1"/>
            </p:nvSpPr>
            <p:spPr>
              <a:xfrm>
                <a:off x="-2463566" y="1992762"/>
                <a:ext cx="66123" cy="22844"/>
              </a:xfrm>
              <a:prstGeom prst="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  <p:sp>
            <p:nvSpPr>
              <p:cNvPr id="55" name="Rechthoek 54">
                <a:extLst>
                  <a:ext uri="{FF2B5EF4-FFF2-40B4-BE49-F238E27FC236}">
                    <a16:creationId xmlns:a16="http://schemas.microsoft.com/office/drawing/2014/main" id="{C0F77645-34BE-9638-3ADF-A7D9A4287767}"/>
                  </a:ext>
                </a:extLst>
              </p:cNvPr>
              <p:cNvSpPr/>
              <p:nvPr userDrawn="1"/>
            </p:nvSpPr>
            <p:spPr>
              <a:xfrm>
                <a:off x="-2463566" y="1891509"/>
                <a:ext cx="9693" cy="17163"/>
              </a:xfrm>
              <a:prstGeom prst="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  <p:sp>
            <p:nvSpPr>
              <p:cNvPr id="56" name="Rechthoek 55">
                <a:extLst>
                  <a:ext uri="{FF2B5EF4-FFF2-40B4-BE49-F238E27FC236}">
                    <a16:creationId xmlns:a16="http://schemas.microsoft.com/office/drawing/2014/main" id="{56654D10-B5C4-A258-4ED3-CDE46826B648}"/>
                  </a:ext>
                </a:extLst>
              </p:cNvPr>
              <p:cNvSpPr/>
              <p:nvPr userDrawn="1"/>
            </p:nvSpPr>
            <p:spPr>
              <a:xfrm>
                <a:off x="-2463566" y="2088004"/>
                <a:ext cx="9693" cy="17163"/>
              </a:xfrm>
              <a:prstGeom prst="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  <p:sp>
            <p:nvSpPr>
              <p:cNvPr id="57" name="Vrije vorm 81">
                <a:extLst>
                  <a:ext uri="{FF2B5EF4-FFF2-40B4-BE49-F238E27FC236}">
                    <a16:creationId xmlns:a16="http://schemas.microsoft.com/office/drawing/2014/main" id="{7F53324E-BF16-B2DB-00DC-2AC8B280AE6B}"/>
                  </a:ext>
                </a:extLst>
              </p:cNvPr>
              <p:cNvSpPr/>
              <p:nvPr userDrawn="1"/>
            </p:nvSpPr>
            <p:spPr>
              <a:xfrm>
                <a:off x="-2560099" y="1948355"/>
                <a:ext cx="83088" cy="66075"/>
              </a:xfrm>
              <a:custGeom>
                <a:avLst/>
                <a:gdLst>
                  <a:gd name="connsiteX0" fmla="*/ 635000 w 762000"/>
                  <a:gd name="connsiteY0" fmla="*/ 0 h 575734"/>
                  <a:gd name="connsiteX1" fmla="*/ 482600 w 762000"/>
                  <a:gd name="connsiteY1" fmla="*/ 203200 h 575734"/>
                  <a:gd name="connsiteX2" fmla="*/ 762000 w 762000"/>
                  <a:gd name="connsiteY2" fmla="*/ 203200 h 575734"/>
                  <a:gd name="connsiteX3" fmla="*/ 762000 w 762000"/>
                  <a:gd name="connsiteY3" fmla="*/ 364067 h 575734"/>
                  <a:gd name="connsiteX4" fmla="*/ 482600 w 762000"/>
                  <a:gd name="connsiteY4" fmla="*/ 364067 h 575734"/>
                  <a:gd name="connsiteX5" fmla="*/ 635000 w 762000"/>
                  <a:gd name="connsiteY5" fmla="*/ 575734 h 575734"/>
                  <a:gd name="connsiteX6" fmla="*/ 524933 w 762000"/>
                  <a:gd name="connsiteY6" fmla="*/ 575734 h 575734"/>
                  <a:gd name="connsiteX7" fmla="*/ 0 w 762000"/>
                  <a:gd name="connsiteY7" fmla="*/ 313267 h 575734"/>
                  <a:gd name="connsiteX8" fmla="*/ 533400 w 762000"/>
                  <a:gd name="connsiteY8" fmla="*/ 0 h 575734"/>
                  <a:gd name="connsiteX9" fmla="*/ 635000 w 762000"/>
                  <a:gd name="connsiteY9" fmla="*/ 0 h 57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2000" h="575734">
                    <a:moveTo>
                      <a:pt x="635000" y="0"/>
                    </a:moveTo>
                    <a:lnTo>
                      <a:pt x="482600" y="203200"/>
                    </a:lnTo>
                    <a:lnTo>
                      <a:pt x="762000" y="203200"/>
                    </a:lnTo>
                    <a:lnTo>
                      <a:pt x="762000" y="364067"/>
                    </a:lnTo>
                    <a:lnTo>
                      <a:pt x="482600" y="364067"/>
                    </a:lnTo>
                    <a:lnTo>
                      <a:pt x="635000" y="575734"/>
                    </a:lnTo>
                    <a:lnTo>
                      <a:pt x="524933" y="575734"/>
                    </a:lnTo>
                    <a:lnTo>
                      <a:pt x="0" y="313267"/>
                    </a:lnTo>
                    <a:lnTo>
                      <a:pt x="533400" y="0"/>
                    </a:lnTo>
                    <a:lnTo>
                      <a:pt x="635000" y="0"/>
                    </a:lnTo>
                    <a:close/>
                  </a:path>
                </a:pathLst>
              </a:custGeom>
              <a:solidFill>
                <a:srgbClr val="003C75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</p:grpSp>
      </p:grpSp>
      <p:sp>
        <p:nvSpPr>
          <p:cNvPr id="68" name="Tijdelijke aanduiding voor tekst 2">
            <a:extLst>
              <a:ext uri="{FF2B5EF4-FFF2-40B4-BE49-F238E27FC236}">
                <a16:creationId xmlns:a16="http://schemas.microsoft.com/office/drawing/2014/main" id="{A85A7940-77DC-CE11-F3A5-375F0368B95C}"/>
              </a:ext>
            </a:extLst>
          </p:cNvPr>
          <p:cNvSpPr txBox="1">
            <a:spLocks/>
          </p:cNvSpPr>
          <p:nvPr userDrawn="1"/>
        </p:nvSpPr>
        <p:spPr>
          <a:xfrm>
            <a:off x="697817" y="3920229"/>
            <a:ext cx="3478680" cy="3038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72000" indent="-216000" algn="l" defTabSz="540000" rtl="0" eaLnBrk="1" latinLnBrk="0" hangingPunct="1">
              <a:lnSpc>
                <a:spcPct val="100000"/>
              </a:lnSpc>
              <a:spcBef>
                <a:spcPts val="600"/>
              </a:spcBef>
              <a:buSzPct val="50000"/>
              <a:buFont typeface="Wingdings 2" panose="05020102010507070707" pitchFamily="18" charset="2"/>
              <a:buChar char="¤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50000"/>
              <a:buFont typeface="Wingdings 2" panose="05020102010507070707" pitchFamily="18" charset="2"/>
              <a:buChar char="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SzPct val="50000"/>
              <a:buFont typeface="Wingdings 2" panose="05020102010507070707" pitchFamily="18" charset="2"/>
              <a:buChar char="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50000"/>
              <a:buFont typeface="Wingdings 3" panose="05040102010807070707" pitchFamily="18" charset="2"/>
              <a:buChar char="{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4"/>
              </a:buClr>
              <a:buSzPct val="50000"/>
              <a:buFont typeface="Wingdings 2" panose="05020102010507070707" pitchFamily="18" charset="2"/>
              <a:buChar char="¼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0020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nl-BE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Vierde niveau (11pt)</a:t>
            </a:r>
          </a:p>
        </p:txBody>
      </p:sp>
      <p:sp>
        <p:nvSpPr>
          <p:cNvPr id="69" name="Tijdelijke aanduiding voor tekst 2">
            <a:extLst>
              <a:ext uri="{FF2B5EF4-FFF2-40B4-BE49-F238E27FC236}">
                <a16:creationId xmlns:a16="http://schemas.microsoft.com/office/drawing/2014/main" id="{D1680FF5-8262-15D2-84F4-B0014B61FA1E}"/>
              </a:ext>
            </a:extLst>
          </p:cNvPr>
          <p:cNvSpPr txBox="1">
            <a:spLocks/>
          </p:cNvSpPr>
          <p:nvPr userDrawn="1"/>
        </p:nvSpPr>
        <p:spPr>
          <a:xfrm>
            <a:off x="697817" y="4220137"/>
            <a:ext cx="3656369" cy="3038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72000" indent="-216000" algn="l" defTabSz="540000" rtl="0" eaLnBrk="1" latinLnBrk="0" hangingPunct="1">
              <a:lnSpc>
                <a:spcPct val="100000"/>
              </a:lnSpc>
              <a:spcBef>
                <a:spcPts val="600"/>
              </a:spcBef>
              <a:buSzPct val="50000"/>
              <a:buFont typeface="Wingdings 2" panose="05020102010507070707" pitchFamily="18" charset="2"/>
              <a:buChar char="¤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50000"/>
              <a:buFont typeface="Wingdings 2" panose="05020102010507070707" pitchFamily="18" charset="2"/>
              <a:buChar char="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SzPct val="50000"/>
              <a:buFont typeface="Wingdings 2" panose="05020102010507070707" pitchFamily="18" charset="2"/>
              <a:buChar char="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50000"/>
              <a:buFont typeface="Wingdings 3" panose="05040102010807070707" pitchFamily="18" charset="2"/>
              <a:buChar char="{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4"/>
              </a:buClr>
              <a:buSzPct val="50000"/>
              <a:buFont typeface="Wingdings 2" panose="05020102010507070707" pitchFamily="18" charset="2"/>
              <a:buChar char="¼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57400" lvl="4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nl-BE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Vijfde niveau (11pt)</a:t>
            </a:r>
          </a:p>
        </p:txBody>
      </p:sp>
      <p:sp>
        <p:nvSpPr>
          <p:cNvPr id="70" name="Rechthoek 69">
            <a:extLst>
              <a:ext uri="{FF2B5EF4-FFF2-40B4-BE49-F238E27FC236}">
                <a16:creationId xmlns:a16="http://schemas.microsoft.com/office/drawing/2014/main" id="{72A96776-DDB4-3D4F-855E-A59C50B15969}"/>
              </a:ext>
            </a:extLst>
          </p:cNvPr>
          <p:cNvSpPr/>
          <p:nvPr userDrawn="1"/>
        </p:nvSpPr>
        <p:spPr>
          <a:xfrm>
            <a:off x="728624" y="4818699"/>
            <a:ext cx="4288084" cy="38738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180000" rIns="180000" rtlCol="0" anchor="t"/>
          <a:lstStyle/>
          <a:p>
            <a:pPr marL="0" marR="0" lvl="0" indent="0" algn="l" defTabSz="685783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1" i="0" kern="1200" noProof="0" dirty="0">
                <a:solidFill>
                  <a:schemeClr val="accent1"/>
                </a:solidFill>
                <a:latin typeface="ITC Avant Garde Gothic LT" pitchFamily="50" charset="0"/>
                <a:ea typeface="+mn-ea"/>
                <a:cs typeface="+mn-cs"/>
              </a:rPr>
              <a:t>Voettekst</a:t>
            </a:r>
            <a:endParaRPr lang="nl-NL" sz="1800" b="1" i="0" kern="1200" noProof="0" dirty="0">
              <a:solidFill>
                <a:schemeClr val="accent1"/>
              </a:solidFill>
              <a:latin typeface="ITC Avant Garde Gothic LT" pitchFamily="50" charset="0"/>
              <a:ea typeface="+mn-ea"/>
              <a:cs typeface="+mn-cs"/>
            </a:endParaRPr>
          </a:p>
        </p:txBody>
      </p:sp>
      <p:sp>
        <p:nvSpPr>
          <p:cNvPr id="71" name="Tekstvak 70">
            <a:extLst>
              <a:ext uri="{FF2B5EF4-FFF2-40B4-BE49-F238E27FC236}">
                <a16:creationId xmlns:a16="http://schemas.microsoft.com/office/drawing/2014/main" id="{BC590E6B-F90A-93FD-4D8C-D58D7F64CE7B}"/>
              </a:ext>
            </a:extLst>
          </p:cNvPr>
          <p:cNvSpPr txBox="1"/>
          <p:nvPr userDrawn="1"/>
        </p:nvSpPr>
        <p:spPr>
          <a:xfrm>
            <a:off x="892614" y="5397043"/>
            <a:ext cx="3895953" cy="68071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nl-NL" sz="1400" b="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Invoegen &gt;  Groep tekst &gt; Koptekst en voettekst &gt; titel instellen bij voettekst</a:t>
            </a:r>
          </a:p>
        </p:txBody>
      </p:sp>
      <p:cxnSp>
        <p:nvCxnSpPr>
          <p:cNvPr id="72" name="Rechte verbindingslijn 71">
            <a:extLst>
              <a:ext uri="{FF2B5EF4-FFF2-40B4-BE49-F238E27FC236}">
                <a16:creationId xmlns:a16="http://schemas.microsoft.com/office/drawing/2014/main" id="{64ECBC07-91E4-D99A-265C-78DAE54957F6}"/>
              </a:ext>
            </a:extLst>
          </p:cNvPr>
          <p:cNvCxnSpPr>
            <a:cxnSpLocks/>
          </p:cNvCxnSpPr>
          <p:nvPr userDrawn="1"/>
        </p:nvCxnSpPr>
        <p:spPr>
          <a:xfrm>
            <a:off x="896722" y="5225288"/>
            <a:ext cx="4119986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solid"/>
          </a:ln>
          <a:effectLst/>
        </p:spPr>
      </p:cxnSp>
      <p:sp>
        <p:nvSpPr>
          <p:cNvPr id="73" name="Rechthoek 72">
            <a:extLst>
              <a:ext uri="{FF2B5EF4-FFF2-40B4-BE49-F238E27FC236}">
                <a16:creationId xmlns:a16="http://schemas.microsoft.com/office/drawing/2014/main" id="{6351A47B-056F-432F-3D5D-F8700375585A}"/>
              </a:ext>
            </a:extLst>
          </p:cNvPr>
          <p:cNvSpPr/>
          <p:nvPr userDrawn="1"/>
        </p:nvSpPr>
        <p:spPr>
          <a:xfrm>
            <a:off x="6088165" y="1102045"/>
            <a:ext cx="2572469" cy="28034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t"/>
          <a:lstStyle/>
          <a:p>
            <a:pPr marL="0" marR="0" lvl="0" indent="0" algn="l" defTabSz="685783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1800" b="1" i="0" kern="1200" noProof="0" dirty="0">
                <a:solidFill>
                  <a:schemeClr val="accent1"/>
                </a:solidFill>
                <a:latin typeface="ITC Avant Garde Gothic LT" pitchFamily="50" charset="0"/>
                <a:ea typeface="+mn-ea"/>
                <a:cs typeface="+mn-cs"/>
              </a:rPr>
              <a:t>Afbeeldingen</a:t>
            </a:r>
          </a:p>
        </p:txBody>
      </p:sp>
      <p:cxnSp>
        <p:nvCxnSpPr>
          <p:cNvPr id="74" name="Rechte verbindingslijn 73">
            <a:extLst>
              <a:ext uri="{FF2B5EF4-FFF2-40B4-BE49-F238E27FC236}">
                <a16:creationId xmlns:a16="http://schemas.microsoft.com/office/drawing/2014/main" id="{AB568E40-6594-DC4C-30DB-A5C4898E9E1C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467743"/>
            <a:ext cx="5153526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solid"/>
          </a:ln>
          <a:effectLst/>
        </p:spPr>
      </p:cxnSp>
      <p:sp>
        <p:nvSpPr>
          <p:cNvPr id="75" name="Tekstvak 74">
            <a:extLst>
              <a:ext uri="{FF2B5EF4-FFF2-40B4-BE49-F238E27FC236}">
                <a16:creationId xmlns:a16="http://schemas.microsoft.com/office/drawing/2014/main" id="{F32536ED-01E5-EB07-628F-3C713425371A}"/>
              </a:ext>
            </a:extLst>
          </p:cNvPr>
          <p:cNvSpPr txBox="1"/>
          <p:nvPr userDrawn="1"/>
        </p:nvSpPr>
        <p:spPr>
          <a:xfrm>
            <a:off x="6097689" y="1618881"/>
            <a:ext cx="5161362" cy="185912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l" defTabSz="10869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Wingdings" pitchFamily="2" charset="2"/>
              <a:buNone/>
              <a:tabLst/>
              <a:defRPr/>
            </a:pPr>
            <a:r>
              <a:rPr lang="nl-NL" sz="1400" b="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Afbeeldingen kunnen toegevoegd worden via deze knop:</a:t>
            </a:r>
          </a:p>
          <a:p>
            <a:pPr marL="0" marR="0" lvl="0" indent="0" algn="l" defTabSz="10869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Wingdings" pitchFamily="2" charset="2"/>
              <a:buNone/>
              <a:tabLst/>
              <a:defRPr/>
            </a:pPr>
            <a:r>
              <a: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Segoe UI Light" panose="020B0502040204020203" pitchFamily="34" charset="0"/>
              </a:rPr>
              <a:t>De afbeelding wordt automatisch geschaald. </a:t>
            </a:r>
          </a:p>
          <a:p>
            <a:pPr marL="0" marR="0" lvl="0" indent="0" algn="l" defTabSz="10869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Wingdings" pitchFamily="2" charset="2"/>
              <a:buNone/>
              <a:tabLst/>
              <a:defRPr/>
            </a:pPr>
            <a:r>
              <a: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Segoe UI Light" panose="020B0502040204020203" pitchFamily="34" charset="0"/>
              </a:rPr>
              <a:t>Je kan na het invoegen de foto nog verschuiven en/of</a:t>
            </a:r>
            <a:br>
              <a: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Segoe UI Light" panose="020B0502040204020203" pitchFamily="34" charset="0"/>
              </a:rPr>
            </a:br>
            <a:r>
              <a: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Segoe UI Light" panose="020B0502040204020203" pitchFamily="34" charset="0"/>
              </a:rPr>
              <a:t>vergroten door de foto te:</a:t>
            </a:r>
            <a:br>
              <a: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Segoe UI Light" panose="020B0502040204020203" pitchFamily="34" charset="0"/>
              </a:rPr>
            </a:br>
            <a:r>
              <a: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Segoe UI Light" panose="020B0502040204020203" pitchFamily="34" charset="0"/>
              </a:rPr>
              <a:t>Selecteren &gt; Afbeeldingsopmaak &gt; Bijsnijden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Segoe UI Light" panose="020B0502040204020203" pitchFamily="34" charset="0"/>
              </a:rPr>
              <a:t>Om een afbeelding te wijzigen, verwijder je best de huidige</a:t>
            </a:r>
            <a:br>
              <a: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Segoe UI Light" panose="020B0502040204020203" pitchFamily="34" charset="0"/>
              </a:rPr>
            </a:br>
            <a:r>
              <a: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Segoe UI Light" panose="020B0502040204020203" pitchFamily="34" charset="0"/>
              </a:rPr>
              <a:t>en begin je terug opnieuw.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10869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Wingdings" pitchFamily="2" charset="2"/>
              <a:buNone/>
              <a:tabLst/>
              <a:defRPr/>
            </a:pPr>
            <a:endParaRPr kumimoji="0" lang="nl-NL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10869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Wingdings" pitchFamily="2" charset="2"/>
              <a:buNone/>
              <a:tabLst/>
              <a:defRPr/>
            </a:pPr>
            <a:endParaRPr lang="nl-NL" sz="1400" b="0" kern="12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76" name="Groep 75">
            <a:extLst>
              <a:ext uri="{FF2B5EF4-FFF2-40B4-BE49-F238E27FC236}">
                <a16:creationId xmlns:a16="http://schemas.microsoft.com/office/drawing/2014/main" id="{C2639543-495B-F60F-67D9-69D0DF542600}"/>
              </a:ext>
            </a:extLst>
          </p:cNvPr>
          <p:cNvGrpSpPr/>
          <p:nvPr userDrawn="1"/>
        </p:nvGrpSpPr>
        <p:grpSpPr>
          <a:xfrm>
            <a:off x="10525239" y="1628840"/>
            <a:ext cx="250379" cy="249771"/>
            <a:chOff x="-706740" y="145633"/>
            <a:chExt cx="250379" cy="249771"/>
          </a:xfrm>
        </p:grpSpPr>
        <p:sp>
          <p:nvSpPr>
            <p:cNvPr id="77" name="Rechthoek 76">
              <a:extLst>
                <a:ext uri="{FF2B5EF4-FFF2-40B4-BE49-F238E27FC236}">
                  <a16:creationId xmlns:a16="http://schemas.microsoft.com/office/drawing/2014/main" id="{8874FB5A-7700-2C57-159A-37A18FEE72F7}"/>
                </a:ext>
              </a:extLst>
            </p:cNvPr>
            <p:cNvSpPr/>
            <p:nvPr userDrawn="1"/>
          </p:nvSpPr>
          <p:spPr>
            <a:xfrm rot="5400000">
              <a:off x="-695663" y="134556"/>
              <a:ext cx="216024" cy="238177"/>
            </a:xfrm>
            <a:prstGeom prst="rect">
              <a:avLst/>
            </a:prstGeom>
            <a:solidFill>
              <a:schemeClr val="bg1"/>
            </a:solidFill>
            <a:ln w="15875" cap="sq">
              <a:solidFill>
                <a:schemeClr val="tx2">
                  <a:lumMod val="60000"/>
                  <a:lumOff val="40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78" name="Gelijkbenige driehoek 128">
              <a:extLst>
                <a:ext uri="{FF2B5EF4-FFF2-40B4-BE49-F238E27FC236}">
                  <a16:creationId xmlns:a16="http://schemas.microsoft.com/office/drawing/2014/main" id="{95862F32-E766-0474-06DC-E885CF0FDAF6}"/>
                </a:ext>
              </a:extLst>
            </p:cNvPr>
            <p:cNvSpPr/>
            <p:nvPr userDrawn="1"/>
          </p:nvSpPr>
          <p:spPr>
            <a:xfrm>
              <a:off x="-691695" y="241573"/>
              <a:ext cx="131236" cy="108025"/>
            </a:xfrm>
            <a:custGeom>
              <a:avLst/>
              <a:gdLst>
                <a:gd name="connsiteX0" fmla="*/ 0 w 165756"/>
                <a:gd name="connsiteY0" fmla="*/ 108025 h 108025"/>
                <a:gd name="connsiteX1" fmla="*/ 82878 w 165756"/>
                <a:gd name="connsiteY1" fmla="*/ 0 h 108025"/>
                <a:gd name="connsiteX2" fmla="*/ 165756 w 165756"/>
                <a:gd name="connsiteY2" fmla="*/ 108025 h 108025"/>
                <a:gd name="connsiteX3" fmla="*/ 0 w 165756"/>
                <a:gd name="connsiteY3" fmla="*/ 108025 h 108025"/>
                <a:gd name="connsiteX0" fmla="*/ 0 w 165756"/>
                <a:gd name="connsiteY0" fmla="*/ 108025 h 108025"/>
                <a:gd name="connsiteX1" fmla="*/ 82878 w 165756"/>
                <a:gd name="connsiteY1" fmla="*/ 0 h 108025"/>
                <a:gd name="connsiteX2" fmla="*/ 165756 w 165756"/>
                <a:gd name="connsiteY2" fmla="*/ 108025 h 108025"/>
                <a:gd name="connsiteX3" fmla="*/ 37140 w 165756"/>
                <a:gd name="connsiteY3" fmla="*/ 106895 h 108025"/>
                <a:gd name="connsiteX4" fmla="*/ 0 w 165756"/>
                <a:gd name="connsiteY4" fmla="*/ 108025 h 108025"/>
                <a:gd name="connsiteX0" fmla="*/ 0 w 165756"/>
                <a:gd name="connsiteY0" fmla="*/ 108025 h 108025"/>
                <a:gd name="connsiteX1" fmla="*/ 34520 w 165756"/>
                <a:gd name="connsiteY1" fmla="*/ 62354 h 108025"/>
                <a:gd name="connsiteX2" fmla="*/ 82878 w 165756"/>
                <a:gd name="connsiteY2" fmla="*/ 0 h 108025"/>
                <a:gd name="connsiteX3" fmla="*/ 165756 w 165756"/>
                <a:gd name="connsiteY3" fmla="*/ 108025 h 108025"/>
                <a:gd name="connsiteX4" fmla="*/ 37140 w 165756"/>
                <a:gd name="connsiteY4" fmla="*/ 106895 h 108025"/>
                <a:gd name="connsiteX5" fmla="*/ 0 w 165756"/>
                <a:gd name="connsiteY5" fmla="*/ 108025 h 108025"/>
                <a:gd name="connsiteX0" fmla="*/ 2620 w 131236"/>
                <a:gd name="connsiteY0" fmla="*/ 106895 h 108025"/>
                <a:gd name="connsiteX1" fmla="*/ 0 w 131236"/>
                <a:gd name="connsiteY1" fmla="*/ 62354 h 108025"/>
                <a:gd name="connsiteX2" fmla="*/ 48358 w 131236"/>
                <a:gd name="connsiteY2" fmla="*/ 0 h 108025"/>
                <a:gd name="connsiteX3" fmla="*/ 131236 w 131236"/>
                <a:gd name="connsiteY3" fmla="*/ 108025 h 108025"/>
                <a:gd name="connsiteX4" fmla="*/ 2620 w 131236"/>
                <a:gd name="connsiteY4" fmla="*/ 106895 h 10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236" h="108025">
                  <a:moveTo>
                    <a:pt x="2620" y="106895"/>
                  </a:moveTo>
                  <a:lnTo>
                    <a:pt x="0" y="62354"/>
                  </a:lnTo>
                  <a:lnTo>
                    <a:pt x="48358" y="0"/>
                  </a:lnTo>
                  <a:lnTo>
                    <a:pt x="131236" y="108025"/>
                  </a:lnTo>
                  <a:lnTo>
                    <a:pt x="2620" y="1068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79" name="Ovaal 78">
              <a:extLst>
                <a:ext uri="{FF2B5EF4-FFF2-40B4-BE49-F238E27FC236}">
                  <a16:creationId xmlns:a16="http://schemas.microsoft.com/office/drawing/2014/main" id="{0D0922D8-EB04-16F2-BF98-9866B154108F}"/>
                </a:ext>
              </a:extLst>
            </p:cNvPr>
            <p:cNvSpPr/>
            <p:nvPr userDrawn="1"/>
          </p:nvSpPr>
          <p:spPr>
            <a:xfrm>
              <a:off x="-550874" y="173162"/>
              <a:ext cx="54000" cy="54000"/>
            </a:xfrm>
            <a:prstGeom prst="ellipse">
              <a:avLst/>
            </a:prstGeom>
            <a:solidFill>
              <a:srgbClr val="FFC000"/>
            </a:solidFill>
            <a:ln w="15875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800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80" name="Rechthoek 79">
              <a:extLst>
                <a:ext uri="{FF2B5EF4-FFF2-40B4-BE49-F238E27FC236}">
                  <a16:creationId xmlns:a16="http://schemas.microsoft.com/office/drawing/2014/main" id="{3D44A6A4-453C-839B-C9C8-0979671C752F}"/>
                </a:ext>
              </a:extLst>
            </p:cNvPr>
            <p:cNvSpPr/>
            <p:nvPr userDrawn="1"/>
          </p:nvSpPr>
          <p:spPr>
            <a:xfrm rot="5400000">
              <a:off x="-576961" y="253117"/>
              <a:ext cx="108000" cy="133200"/>
            </a:xfrm>
            <a:prstGeom prst="rect">
              <a:avLst/>
            </a:prstGeom>
            <a:solidFill>
              <a:schemeClr val="bg1"/>
            </a:solidFill>
            <a:ln w="15875" cap="rnd">
              <a:solidFill>
                <a:schemeClr val="accent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>
                <a:solidFill>
                  <a:schemeClr val="accent1"/>
                </a:solidFill>
                <a:latin typeface="+mn-lt"/>
              </a:endParaRPr>
            </a:p>
          </p:txBody>
        </p:sp>
        <p:cxnSp>
          <p:nvCxnSpPr>
            <p:cNvPr id="81" name="Rechte verbindingslijn 80">
              <a:extLst>
                <a:ext uri="{FF2B5EF4-FFF2-40B4-BE49-F238E27FC236}">
                  <a16:creationId xmlns:a16="http://schemas.microsoft.com/office/drawing/2014/main" id="{1A060DCC-274B-D605-8FA2-ACD49B3AFD41}"/>
                </a:ext>
              </a:extLst>
            </p:cNvPr>
            <p:cNvCxnSpPr/>
            <p:nvPr userDrawn="1"/>
          </p:nvCxnSpPr>
          <p:spPr>
            <a:xfrm>
              <a:off x="-540961" y="395404"/>
              <a:ext cx="36000" cy="0"/>
            </a:xfrm>
            <a:prstGeom prst="line">
              <a:avLst/>
            </a:prstGeom>
            <a:solidFill>
              <a:schemeClr val="bg1"/>
            </a:solidFill>
            <a:ln w="15875" cap="rnd">
              <a:solidFill>
                <a:schemeClr val="accent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82" name="Rechthoek 81">
            <a:extLst>
              <a:ext uri="{FF2B5EF4-FFF2-40B4-BE49-F238E27FC236}">
                <a16:creationId xmlns:a16="http://schemas.microsoft.com/office/drawing/2014/main" id="{8D0649E1-BB50-D0A1-938A-E55E74436302}"/>
              </a:ext>
            </a:extLst>
          </p:cNvPr>
          <p:cNvSpPr/>
          <p:nvPr userDrawn="1"/>
        </p:nvSpPr>
        <p:spPr>
          <a:xfrm>
            <a:off x="6088165" y="3990279"/>
            <a:ext cx="2572469" cy="28034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t"/>
          <a:lstStyle/>
          <a:p>
            <a:pPr marL="0" marR="0" lvl="0" indent="0" algn="l" defTabSz="685783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1800" b="1" i="0" kern="1200" noProof="0" dirty="0">
                <a:solidFill>
                  <a:schemeClr val="accent1"/>
                </a:solidFill>
                <a:latin typeface="ITC Avant Garde Gothic LT" pitchFamily="50" charset="0"/>
                <a:ea typeface="+mn-ea"/>
                <a:cs typeface="+mn-cs"/>
              </a:rPr>
              <a:t>Iconen</a:t>
            </a:r>
          </a:p>
        </p:txBody>
      </p:sp>
      <p:cxnSp>
        <p:nvCxnSpPr>
          <p:cNvPr id="83" name="Rechte verbindingslijn 82">
            <a:extLst>
              <a:ext uri="{FF2B5EF4-FFF2-40B4-BE49-F238E27FC236}">
                <a16:creationId xmlns:a16="http://schemas.microsoft.com/office/drawing/2014/main" id="{67CF486E-68AE-41C6-040E-E58075AAE219}"/>
              </a:ext>
            </a:extLst>
          </p:cNvPr>
          <p:cNvCxnSpPr>
            <a:cxnSpLocks/>
          </p:cNvCxnSpPr>
          <p:nvPr userDrawn="1"/>
        </p:nvCxnSpPr>
        <p:spPr>
          <a:xfrm>
            <a:off x="6096000" y="4365502"/>
            <a:ext cx="5153526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solid"/>
          </a:ln>
          <a:effectLst/>
        </p:spPr>
      </p:cxnSp>
      <p:sp>
        <p:nvSpPr>
          <p:cNvPr id="84" name="Tekstvak 83">
            <a:extLst>
              <a:ext uri="{FF2B5EF4-FFF2-40B4-BE49-F238E27FC236}">
                <a16:creationId xmlns:a16="http://schemas.microsoft.com/office/drawing/2014/main" id="{CE1E97CD-4B94-E124-3163-DBB1B7DECA4A}"/>
              </a:ext>
            </a:extLst>
          </p:cNvPr>
          <p:cNvSpPr txBox="1"/>
          <p:nvPr userDrawn="1"/>
        </p:nvSpPr>
        <p:spPr>
          <a:xfrm>
            <a:off x="6088164" y="4516640"/>
            <a:ext cx="5161362" cy="135049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Segoe UI Light" panose="020B0502040204020203" pitchFamily="34" charset="0"/>
              </a:rPr>
              <a:t>Iconen kan je invoegen in de daarvoor voorziene ruimte.</a:t>
            </a:r>
            <a:br>
              <a: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Segoe UI Light" panose="020B0502040204020203" pitchFamily="34" charset="0"/>
              </a:rPr>
            </a:br>
            <a:r>
              <a: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Segoe UI Light" panose="020B0502040204020203" pitchFamily="34" charset="0"/>
              </a:rPr>
              <a:t>Je klikt op deze knop          om een icoon in te voegen. 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Segoe UI Light" panose="020B0502040204020203" pitchFamily="34" charset="0"/>
              </a:rPr>
              <a:t>Ook iconen kan je schalen en verschuiven zoals bij een afbeelding.</a:t>
            </a:r>
          </a:p>
        </p:txBody>
      </p:sp>
      <p:grpSp>
        <p:nvGrpSpPr>
          <p:cNvPr id="85" name="Groep 84">
            <a:extLst>
              <a:ext uri="{FF2B5EF4-FFF2-40B4-BE49-F238E27FC236}">
                <a16:creationId xmlns:a16="http://schemas.microsoft.com/office/drawing/2014/main" id="{8A892494-FC1D-B3C7-BCD5-620D37007AFA}"/>
              </a:ext>
            </a:extLst>
          </p:cNvPr>
          <p:cNvGrpSpPr/>
          <p:nvPr userDrawn="1"/>
        </p:nvGrpSpPr>
        <p:grpSpPr>
          <a:xfrm>
            <a:off x="7818660" y="4717015"/>
            <a:ext cx="250379" cy="249771"/>
            <a:chOff x="-706740" y="145633"/>
            <a:chExt cx="250379" cy="249771"/>
          </a:xfrm>
        </p:grpSpPr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C809CDAC-4EE9-8A24-EE5A-5DA07D791ED6}"/>
                </a:ext>
              </a:extLst>
            </p:cNvPr>
            <p:cNvSpPr/>
            <p:nvPr userDrawn="1"/>
          </p:nvSpPr>
          <p:spPr>
            <a:xfrm rot="5400000">
              <a:off x="-695663" y="134556"/>
              <a:ext cx="216024" cy="238177"/>
            </a:xfrm>
            <a:prstGeom prst="rect">
              <a:avLst/>
            </a:prstGeom>
            <a:solidFill>
              <a:schemeClr val="bg1"/>
            </a:solidFill>
            <a:ln w="15875" cap="sq">
              <a:solidFill>
                <a:schemeClr val="tx2">
                  <a:lumMod val="60000"/>
                  <a:lumOff val="40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87" name="Gelijkbenige driehoek 128">
              <a:extLst>
                <a:ext uri="{FF2B5EF4-FFF2-40B4-BE49-F238E27FC236}">
                  <a16:creationId xmlns:a16="http://schemas.microsoft.com/office/drawing/2014/main" id="{2271A002-BE2D-03A5-6FDC-B65FAAEAF448}"/>
                </a:ext>
              </a:extLst>
            </p:cNvPr>
            <p:cNvSpPr/>
            <p:nvPr userDrawn="1"/>
          </p:nvSpPr>
          <p:spPr>
            <a:xfrm>
              <a:off x="-691695" y="241573"/>
              <a:ext cx="131236" cy="108025"/>
            </a:xfrm>
            <a:custGeom>
              <a:avLst/>
              <a:gdLst>
                <a:gd name="connsiteX0" fmla="*/ 0 w 165756"/>
                <a:gd name="connsiteY0" fmla="*/ 108025 h 108025"/>
                <a:gd name="connsiteX1" fmla="*/ 82878 w 165756"/>
                <a:gd name="connsiteY1" fmla="*/ 0 h 108025"/>
                <a:gd name="connsiteX2" fmla="*/ 165756 w 165756"/>
                <a:gd name="connsiteY2" fmla="*/ 108025 h 108025"/>
                <a:gd name="connsiteX3" fmla="*/ 0 w 165756"/>
                <a:gd name="connsiteY3" fmla="*/ 108025 h 108025"/>
                <a:gd name="connsiteX0" fmla="*/ 0 w 165756"/>
                <a:gd name="connsiteY0" fmla="*/ 108025 h 108025"/>
                <a:gd name="connsiteX1" fmla="*/ 82878 w 165756"/>
                <a:gd name="connsiteY1" fmla="*/ 0 h 108025"/>
                <a:gd name="connsiteX2" fmla="*/ 165756 w 165756"/>
                <a:gd name="connsiteY2" fmla="*/ 108025 h 108025"/>
                <a:gd name="connsiteX3" fmla="*/ 37140 w 165756"/>
                <a:gd name="connsiteY3" fmla="*/ 106895 h 108025"/>
                <a:gd name="connsiteX4" fmla="*/ 0 w 165756"/>
                <a:gd name="connsiteY4" fmla="*/ 108025 h 108025"/>
                <a:gd name="connsiteX0" fmla="*/ 0 w 165756"/>
                <a:gd name="connsiteY0" fmla="*/ 108025 h 108025"/>
                <a:gd name="connsiteX1" fmla="*/ 34520 w 165756"/>
                <a:gd name="connsiteY1" fmla="*/ 62354 h 108025"/>
                <a:gd name="connsiteX2" fmla="*/ 82878 w 165756"/>
                <a:gd name="connsiteY2" fmla="*/ 0 h 108025"/>
                <a:gd name="connsiteX3" fmla="*/ 165756 w 165756"/>
                <a:gd name="connsiteY3" fmla="*/ 108025 h 108025"/>
                <a:gd name="connsiteX4" fmla="*/ 37140 w 165756"/>
                <a:gd name="connsiteY4" fmla="*/ 106895 h 108025"/>
                <a:gd name="connsiteX5" fmla="*/ 0 w 165756"/>
                <a:gd name="connsiteY5" fmla="*/ 108025 h 108025"/>
                <a:gd name="connsiteX0" fmla="*/ 2620 w 131236"/>
                <a:gd name="connsiteY0" fmla="*/ 106895 h 108025"/>
                <a:gd name="connsiteX1" fmla="*/ 0 w 131236"/>
                <a:gd name="connsiteY1" fmla="*/ 62354 h 108025"/>
                <a:gd name="connsiteX2" fmla="*/ 48358 w 131236"/>
                <a:gd name="connsiteY2" fmla="*/ 0 h 108025"/>
                <a:gd name="connsiteX3" fmla="*/ 131236 w 131236"/>
                <a:gd name="connsiteY3" fmla="*/ 108025 h 108025"/>
                <a:gd name="connsiteX4" fmla="*/ 2620 w 131236"/>
                <a:gd name="connsiteY4" fmla="*/ 106895 h 10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236" h="108025">
                  <a:moveTo>
                    <a:pt x="2620" y="106895"/>
                  </a:moveTo>
                  <a:lnTo>
                    <a:pt x="0" y="62354"/>
                  </a:lnTo>
                  <a:lnTo>
                    <a:pt x="48358" y="0"/>
                  </a:lnTo>
                  <a:lnTo>
                    <a:pt x="131236" y="108025"/>
                  </a:lnTo>
                  <a:lnTo>
                    <a:pt x="2620" y="1068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88" name="Ovaal 87">
              <a:extLst>
                <a:ext uri="{FF2B5EF4-FFF2-40B4-BE49-F238E27FC236}">
                  <a16:creationId xmlns:a16="http://schemas.microsoft.com/office/drawing/2014/main" id="{2F12395A-5E6F-3CBC-42FE-890CD93BF084}"/>
                </a:ext>
              </a:extLst>
            </p:cNvPr>
            <p:cNvSpPr/>
            <p:nvPr userDrawn="1"/>
          </p:nvSpPr>
          <p:spPr>
            <a:xfrm>
              <a:off x="-550874" y="173162"/>
              <a:ext cx="54000" cy="54000"/>
            </a:xfrm>
            <a:prstGeom prst="ellipse">
              <a:avLst/>
            </a:prstGeom>
            <a:solidFill>
              <a:srgbClr val="FFC000"/>
            </a:solidFill>
            <a:ln w="15875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800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1D9CEB23-4BD3-A7F3-0C6B-CB7F76E4AE02}"/>
                </a:ext>
              </a:extLst>
            </p:cNvPr>
            <p:cNvSpPr/>
            <p:nvPr userDrawn="1"/>
          </p:nvSpPr>
          <p:spPr>
            <a:xfrm rot="5400000">
              <a:off x="-576961" y="253117"/>
              <a:ext cx="108000" cy="133200"/>
            </a:xfrm>
            <a:prstGeom prst="rect">
              <a:avLst/>
            </a:prstGeom>
            <a:solidFill>
              <a:schemeClr val="bg1"/>
            </a:solidFill>
            <a:ln w="15875" cap="rnd">
              <a:solidFill>
                <a:schemeClr val="accent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>
                <a:solidFill>
                  <a:schemeClr val="accent1"/>
                </a:solidFill>
                <a:latin typeface="+mn-lt"/>
              </a:endParaRPr>
            </a:p>
          </p:txBody>
        </p:sp>
        <p:cxnSp>
          <p:nvCxnSpPr>
            <p:cNvPr id="90" name="Rechte verbindingslijn 89">
              <a:extLst>
                <a:ext uri="{FF2B5EF4-FFF2-40B4-BE49-F238E27FC236}">
                  <a16:creationId xmlns:a16="http://schemas.microsoft.com/office/drawing/2014/main" id="{3EDCDB71-BC14-F8A4-CEC3-670DC17A24DB}"/>
                </a:ext>
              </a:extLst>
            </p:cNvPr>
            <p:cNvCxnSpPr/>
            <p:nvPr userDrawn="1"/>
          </p:nvCxnSpPr>
          <p:spPr>
            <a:xfrm>
              <a:off x="-540961" y="395404"/>
              <a:ext cx="36000" cy="0"/>
            </a:xfrm>
            <a:prstGeom prst="line">
              <a:avLst/>
            </a:prstGeom>
            <a:solidFill>
              <a:schemeClr val="bg1"/>
            </a:solidFill>
            <a:ln w="15875" cap="rnd">
              <a:solidFill>
                <a:schemeClr val="accent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13290006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ps bij het maken van presenta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50CA13E8-9EC4-EE8C-2010-AF05068BECB4}"/>
              </a:ext>
            </a:extLst>
          </p:cNvPr>
          <p:cNvSpPr/>
          <p:nvPr userDrawn="1"/>
        </p:nvSpPr>
        <p:spPr>
          <a:xfrm>
            <a:off x="571716" y="569811"/>
            <a:ext cx="11048784" cy="57166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EE7CC1DC-8E99-DA4D-92B4-401291CE2818}"/>
              </a:ext>
            </a:extLst>
          </p:cNvPr>
          <p:cNvSpPr/>
          <p:nvPr userDrawn="1"/>
        </p:nvSpPr>
        <p:spPr>
          <a:xfrm>
            <a:off x="888887" y="884232"/>
            <a:ext cx="4554873" cy="28034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t"/>
          <a:lstStyle/>
          <a:p>
            <a:pPr marL="0" marR="0" lvl="0" indent="0" algn="l" defTabSz="685783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1800" b="1" i="0" kern="1200" noProof="0" dirty="0">
                <a:solidFill>
                  <a:schemeClr val="accent1"/>
                </a:solidFill>
                <a:latin typeface="+mj-lt"/>
                <a:ea typeface="+mn-ea"/>
                <a:cs typeface="+mn-cs"/>
              </a:rPr>
              <a:t>Gebruik afbeeldingen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05BC27DD-8497-2B4A-064B-D69F5267469E}"/>
              </a:ext>
            </a:extLst>
          </p:cNvPr>
          <p:cNvCxnSpPr>
            <a:cxnSpLocks/>
          </p:cNvCxnSpPr>
          <p:nvPr userDrawn="1"/>
        </p:nvCxnSpPr>
        <p:spPr>
          <a:xfrm>
            <a:off x="896722" y="1268980"/>
            <a:ext cx="4547038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solid"/>
          </a:ln>
          <a:effectLst/>
        </p:spPr>
      </p:cxnSp>
      <p:sp>
        <p:nvSpPr>
          <p:cNvPr id="12" name="Rechthoek 11">
            <a:extLst>
              <a:ext uri="{FF2B5EF4-FFF2-40B4-BE49-F238E27FC236}">
                <a16:creationId xmlns:a16="http://schemas.microsoft.com/office/drawing/2014/main" id="{1565CA4A-CE16-5C4E-A86E-1FFFE2B597ED}"/>
              </a:ext>
            </a:extLst>
          </p:cNvPr>
          <p:cNvSpPr/>
          <p:nvPr userDrawn="1"/>
        </p:nvSpPr>
        <p:spPr>
          <a:xfrm>
            <a:off x="728624" y="3866680"/>
            <a:ext cx="4288084" cy="38738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180000" rIns="180000" rtlCol="0" anchor="t"/>
          <a:lstStyle/>
          <a:p>
            <a:pPr marL="0" marR="0" lvl="0" indent="0" algn="l" defTabSz="685783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1" i="0" kern="1200" noProof="0" dirty="0" err="1">
                <a:solidFill>
                  <a:schemeClr val="accent1"/>
                </a:solidFill>
                <a:latin typeface="+mj-lt"/>
                <a:ea typeface="+mn-ea"/>
                <a:cs typeface="+mn-cs"/>
              </a:rPr>
              <a:t>Hoeveel</a:t>
            </a:r>
            <a:r>
              <a:rPr lang="en-US" sz="1800" b="1" i="0" kern="1200" noProof="0" dirty="0">
                <a:solidFill>
                  <a:schemeClr val="accent1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1800" b="1" i="0" kern="1200" noProof="0" dirty="0" err="1">
                <a:solidFill>
                  <a:schemeClr val="accent1"/>
                </a:solidFill>
                <a:latin typeface="+mj-lt"/>
                <a:ea typeface="+mn-ea"/>
                <a:cs typeface="+mn-cs"/>
              </a:rPr>
              <a:t>tekst</a:t>
            </a:r>
            <a:r>
              <a:rPr lang="en-US" sz="1800" b="1" i="0" kern="1200" noProof="0" dirty="0">
                <a:solidFill>
                  <a:schemeClr val="accent1"/>
                </a:solidFill>
                <a:latin typeface="+mj-lt"/>
                <a:ea typeface="+mn-ea"/>
                <a:cs typeface="+mn-cs"/>
              </a:rPr>
              <a:t> op </a:t>
            </a:r>
            <a:r>
              <a:rPr lang="en-US" sz="1800" b="1" i="0" kern="1200" noProof="0" dirty="0" err="1">
                <a:solidFill>
                  <a:schemeClr val="accent1"/>
                </a:solidFill>
                <a:latin typeface="+mj-lt"/>
                <a:ea typeface="+mn-ea"/>
                <a:cs typeface="+mn-cs"/>
              </a:rPr>
              <a:t>een</a:t>
            </a:r>
            <a:r>
              <a:rPr lang="en-US" sz="1800" b="1" i="0" kern="1200" noProof="0" dirty="0">
                <a:solidFill>
                  <a:schemeClr val="accent1"/>
                </a:solidFill>
                <a:latin typeface="+mj-lt"/>
                <a:ea typeface="+mn-ea"/>
                <a:cs typeface="+mn-cs"/>
              </a:rPr>
              <a:t> slide?</a:t>
            </a:r>
            <a:endParaRPr lang="nl-NL" sz="1800" b="1" i="0" kern="1200" noProof="0" dirty="0">
              <a:solidFill>
                <a:schemeClr val="accent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879D5936-7AFF-9395-8DF8-BF1A008C9EF3}"/>
              </a:ext>
            </a:extLst>
          </p:cNvPr>
          <p:cNvSpPr txBox="1"/>
          <p:nvPr userDrawn="1"/>
        </p:nvSpPr>
        <p:spPr>
          <a:xfrm>
            <a:off x="892614" y="4473599"/>
            <a:ext cx="4413312" cy="142242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l" defTabSz="10869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Wingdings" pitchFamily="2" charset="2"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Bij het opmaken van een presentatie is er één</a:t>
            </a:r>
            <a:b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belangrijke vraag om jezelf te stellen: </a:t>
            </a:r>
          </a:p>
          <a:p>
            <a:pPr marL="0" marR="0" lvl="0" indent="0" algn="l" defTabSz="10869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Wingdings" pitchFamily="2" charset="2"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‘Wat wil ik de luisteraar leren?’</a:t>
            </a:r>
          </a:p>
          <a:p>
            <a:pPr marL="0" marR="0" lvl="0" indent="0" algn="l" defTabSz="10869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Wingdings" pitchFamily="2" charset="2"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Voor elke slide geef je één antwoord op die vraag.</a:t>
            </a:r>
            <a:b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 deze manier zullen je slides duidelijker zijn en</a:t>
            </a:r>
            <a:b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minder vol staan met tekst.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lang="nl-NL" sz="1400" b="0" kern="12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92DF4534-B15B-4868-01A4-F040C409BE9A}"/>
              </a:ext>
            </a:extLst>
          </p:cNvPr>
          <p:cNvCxnSpPr>
            <a:cxnSpLocks/>
          </p:cNvCxnSpPr>
          <p:nvPr userDrawn="1"/>
        </p:nvCxnSpPr>
        <p:spPr>
          <a:xfrm>
            <a:off x="896722" y="4330419"/>
            <a:ext cx="4547038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solid"/>
          </a:ln>
          <a:effectLst/>
        </p:spPr>
      </p:cxnSp>
      <p:sp>
        <p:nvSpPr>
          <p:cNvPr id="15" name="Rechthoek 14">
            <a:extLst>
              <a:ext uri="{FF2B5EF4-FFF2-40B4-BE49-F238E27FC236}">
                <a16:creationId xmlns:a16="http://schemas.microsoft.com/office/drawing/2014/main" id="{DD14C564-D4C9-4D91-6D38-D2FC48DA1EAA}"/>
              </a:ext>
            </a:extLst>
          </p:cNvPr>
          <p:cNvSpPr/>
          <p:nvPr userDrawn="1"/>
        </p:nvSpPr>
        <p:spPr>
          <a:xfrm>
            <a:off x="5760932" y="884232"/>
            <a:ext cx="4837124" cy="28034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t"/>
          <a:lstStyle/>
          <a:p>
            <a:pPr marL="0" marR="0" lvl="0" indent="0" algn="l" defTabSz="685783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1800" b="1" i="0" kern="1200" noProof="0" dirty="0">
                <a:solidFill>
                  <a:schemeClr val="accent1"/>
                </a:solidFill>
                <a:latin typeface="+mj-lt"/>
                <a:ea typeface="+mn-ea"/>
                <a:cs typeface="+mn-cs"/>
              </a:rPr>
              <a:t>Voor wie is deze slide bedoeld?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ACA165E2-91B4-CAD7-2A63-B82CA8A223E9}"/>
              </a:ext>
            </a:extLst>
          </p:cNvPr>
          <p:cNvCxnSpPr>
            <a:cxnSpLocks/>
          </p:cNvCxnSpPr>
          <p:nvPr userDrawn="1"/>
        </p:nvCxnSpPr>
        <p:spPr>
          <a:xfrm>
            <a:off x="5768767" y="1268980"/>
            <a:ext cx="552428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solid"/>
          </a:ln>
          <a:effectLst/>
        </p:spPr>
      </p:cxnSp>
      <p:sp>
        <p:nvSpPr>
          <p:cNvPr id="17" name="Tekstvak 16">
            <a:extLst>
              <a:ext uri="{FF2B5EF4-FFF2-40B4-BE49-F238E27FC236}">
                <a16:creationId xmlns:a16="http://schemas.microsoft.com/office/drawing/2014/main" id="{F1050420-0450-A2C4-B0C6-436DF7E3C7A1}"/>
              </a:ext>
            </a:extLst>
          </p:cNvPr>
          <p:cNvSpPr txBox="1"/>
          <p:nvPr userDrawn="1"/>
        </p:nvSpPr>
        <p:spPr>
          <a:xfrm>
            <a:off x="5760931" y="1410593"/>
            <a:ext cx="5532120" cy="201840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l" defTabSz="10869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Wingdings" pitchFamily="2" charset="2"/>
              <a:buNone/>
              <a:tabLst/>
              <a:defRPr/>
            </a:pPr>
            <a:r>
              <a: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Segoe UI Light" panose="020B0502040204020203" pitchFamily="34" charset="0"/>
              </a:rPr>
              <a:t>Je presentatie moet het publiek in staat stellen om het verhaal beter te begrijpen. De slides moeten de boodschap die je vertelt ondersteunen. </a:t>
            </a:r>
          </a:p>
          <a:p>
            <a:pPr marL="0" marR="0" lvl="0" indent="0" algn="l" defTabSz="10869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Wingdings" pitchFamily="2" charset="2"/>
              <a:buNone/>
              <a:tabLst/>
              <a:defRPr/>
            </a:pPr>
            <a:r>
              <a: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Segoe UI Light" panose="020B0502040204020203" pitchFamily="34" charset="0"/>
              </a:rPr>
              <a:t>Bij elke slide stel je best jezelf de vraag </a:t>
            </a:r>
            <a:r>
              <a:rPr kumimoji="0" lang="nl-NL" sz="14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Segoe UI Light" panose="020B0502040204020203" pitchFamily="34" charset="0"/>
              </a:rPr>
              <a:t>‘Helpt deze slide</a:t>
            </a:r>
            <a:br>
              <a:rPr kumimoji="0" lang="nl-NL" sz="14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Segoe UI Light" panose="020B0502040204020203" pitchFamily="34" charset="0"/>
              </a:rPr>
            </a:br>
            <a:r>
              <a:rPr kumimoji="0" lang="nl-NL" sz="14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Segoe UI Light" panose="020B0502040204020203" pitchFamily="34" charset="0"/>
              </a:rPr>
              <a:t>het publiek om het verhaal beter te onthouden of mezelf?’ </a:t>
            </a:r>
          </a:p>
          <a:p>
            <a:pPr marL="0" marR="0" lvl="0" indent="0" algn="l" defTabSz="10869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Wingdings" pitchFamily="2" charset="2"/>
              <a:buNone/>
              <a:tabLst/>
              <a:defRPr/>
            </a:pPr>
            <a:r>
              <a: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Segoe UI Light" panose="020B0502040204020203" pitchFamily="34" charset="0"/>
              </a:rPr>
              <a:t>In het laatste geval laat je de slide beter weg.</a:t>
            </a:r>
          </a:p>
          <a:p>
            <a:pPr marL="0" marR="0" lvl="0" indent="0" algn="l" defTabSz="10869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Wingdings" pitchFamily="2" charset="2"/>
              <a:buNone/>
              <a:tabLst/>
              <a:defRPr/>
            </a:pPr>
            <a:r>
              <a: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Segoe UI Light" panose="020B0502040204020203" pitchFamily="34" charset="0"/>
              </a:rPr>
              <a:t>Probeer ook voldoende afwisseling te brengen in je slides en</a:t>
            </a:r>
            <a:br>
              <a: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Segoe UI Light" panose="020B0502040204020203" pitchFamily="34" charset="0"/>
              </a:rPr>
            </a:br>
            <a:r>
              <a: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Segoe UI Light" panose="020B0502040204020203" pitchFamily="34" charset="0"/>
              </a:rPr>
              <a:t>laat voldoende </a:t>
            </a:r>
            <a:r>
              <a:rPr kumimoji="0" lang="nl-NL" sz="1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Segoe UI Light" panose="020B0502040204020203" pitchFamily="34" charset="0"/>
              </a:rPr>
              <a:t>visuals</a:t>
            </a:r>
            <a:r>
              <a: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Segoe UI Light" panose="020B0502040204020203" pitchFamily="34" charset="0"/>
              </a:rPr>
              <a:t> zien. Gebruik tussentitelslides om aan</a:t>
            </a:r>
            <a:br>
              <a: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Segoe UI Light" panose="020B0502040204020203" pitchFamily="34" charset="0"/>
              </a:rPr>
            </a:br>
            <a:r>
              <a: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Segoe UI Light" panose="020B0502040204020203" pitchFamily="34" charset="0"/>
              </a:rPr>
              <a:t>te geven dat een nieuw hoofdstuk begint.</a:t>
            </a:r>
          </a:p>
          <a:p>
            <a:pPr marL="0" marR="0" lvl="0" indent="0" algn="l" defTabSz="10869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Wingdings" pitchFamily="2" charset="2"/>
              <a:buNone/>
              <a:tabLst/>
              <a:defRPr/>
            </a:pPr>
            <a:endParaRPr kumimoji="0" lang="nl-NL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10869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Wingdings" pitchFamily="2" charset="2"/>
              <a:buNone/>
              <a:tabLst/>
              <a:defRPr/>
            </a:pPr>
            <a:endParaRPr lang="nl-NL" sz="1400" b="0" kern="12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E3F98606-DC66-0604-F755-F6867D3B943B}"/>
              </a:ext>
            </a:extLst>
          </p:cNvPr>
          <p:cNvSpPr/>
          <p:nvPr userDrawn="1"/>
        </p:nvSpPr>
        <p:spPr>
          <a:xfrm>
            <a:off x="5760932" y="3918205"/>
            <a:ext cx="4837124" cy="28034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t"/>
          <a:lstStyle/>
          <a:p>
            <a:pPr marL="0" marR="0" lvl="0" indent="0" algn="l" defTabSz="685783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1800" b="1" i="0" kern="1200" noProof="0" dirty="0">
                <a:solidFill>
                  <a:schemeClr val="accent1"/>
                </a:solidFill>
                <a:latin typeface="+mj-lt"/>
                <a:ea typeface="+mn-ea"/>
                <a:cs typeface="+mn-cs"/>
              </a:rPr>
              <a:t>Begin met het einde in gedachten</a:t>
            </a:r>
          </a:p>
        </p:txBody>
      </p: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69D1EC65-B89F-DC07-FEAD-701E4A55DFF5}"/>
              </a:ext>
            </a:extLst>
          </p:cNvPr>
          <p:cNvCxnSpPr>
            <a:cxnSpLocks/>
          </p:cNvCxnSpPr>
          <p:nvPr userDrawn="1"/>
        </p:nvCxnSpPr>
        <p:spPr>
          <a:xfrm>
            <a:off x="5768767" y="4331528"/>
            <a:ext cx="552428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solid"/>
          </a:ln>
          <a:effectLst/>
        </p:spPr>
      </p:cxnSp>
      <p:sp>
        <p:nvSpPr>
          <p:cNvPr id="20" name="Tekstvak 19">
            <a:extLst>
              <a:ext uri="{FF2B5EF4-FFF2-40B4-BE49-F238E27FC236}">
                <a16:creationId xmlns:a16="http://schemas.microsoft.com/office/drawing/2014/main" id="{1BF6846F-8FAB-BDBD-B914-9D8B58C3FDB8}"/>
              </a:ext>
            </a:extLst>
          </p:cNvPr>
          <p:cNvSpPr txBox="1"/>
          <p:nvPr userDrawn="1"/>
        </p:nvSpPr>
        <p:spPr>
          <a:xfrm>
            <a:off x="5760931" y="4473141"/>
            <a:ext cx="5621444" cy="175620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Segoe UI Light" panose="020B0502040204020203" pitchFamily="34" charset="0"/>
              </a:rPr>
              <a:t>‘Wat wil ik bereiken met deze presentatie?’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Segoe UI Light" panose="020B0502040204020203" pitchFamily="34" charset="0"/>
              </a:rPr>
              <a:t>Beantwoord deze vraag voordat je begint met het opbouwen van</a:t>
            </a:r>
            <a:br>
              <a: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Segoe UI Light" panose="020B0502040204020203" pitchFamily="34" charset="0"/>
              </a:rPr>
            </a:br>
            <a:r>
              <a: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Segoe UI Light" panose="020B0502040204020203" pitchFamily="34" charset="0"/>
              </a:rPr>
              <a:t>je presentatie. Je verhaallijn zal op deze manier een andere,</a:t>
            </a:r>
            <a:br>
              <a: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Segoe UI Light" panose="020B0502040204020203" pitchFamily="34" charset="0"/>
              </a:rPr>
            </a:br>
            <a:r>
              <a: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Segoe UI Light" panose="020B0502040204020203" pitchFamily="34" charset="0"/>
              </a:rPr>
              <a:t>krachtigere structuur krijgen. 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Segoe UI Light" panose="020B0502040204020203" pitchFamily="34" charset="0"/>
              </a:rPr>
              <a:t>Eindig je presentatie met een samenvattingsslide. Hierin staan de</a:t>
            </a:r>
            <a:br>
              <a: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Segoe UI Light" panose="020B0502040204020203" pitchFamily="34" charset="0"/>
              </a:rPr>
            </a:br>
            <a:r>
              <a: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Segoe UI Light" panose="020B0502040204020203" pitchFamily="34" charset="0"/>
              </a:rPr>
              <a:t>‘take </a:t>
            </a:r>
            <a:r>
              <a:rPr kumimoji="0" lang="nl-NL" sz="1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Segoe UI Light" panose="020B0502040204020203" pitchFamily="34" charset="0"/>
              </a:rPr>
              <a:t>aways</a:t>
            </a:r>
            <a:r>
              <a: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Segoe UI Light" panose="020B0502040204020203" pitchFamily="34" charset="0"/>
              </a:rPr>
              <a:t>’ die je van tevoren hebt bepaald. Dit zijn de elementen</a:t>
            </a:r>
            <a:br>
              <a: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Segoe UI Light" panose="020B0502040204020203" pitchFamily="34" charset="0"/>
              </a:rPr>
            </a:br>
            <a:r>
              <a: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Segoe UI Light" panose="020B0502040204020203" pitchFamily="34" charset="0"/>
              </a:rPr>
              <a:t>die je wilt meenemen en die het publiek moet onthouden. 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D73C825A-5212-EF6B-B748-7DE01F128BE0}"/>
              </a:ext>
            </a:extLst>
          </p:cNvPr>
          <p:cNvSpPr txBox="1"/>
          <p:nvPr userDrawn="1"/>
        </p:nvSpPr>
        <p:spPr>
          <a:xfrm>
            <a:off x="898489" y="1410593"/>
            <a:ext cx="4406985" cy="233792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l" defTabSz="10869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Wingdings" pitchFamily="2" charset="2"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zien heel vaak presentaties die vol staan met tekst. Dat komt doordat we meestal een presentatie</a:t>
            </a:r>
            <a:b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beginnen door PowerPoint op te starten en letterlijk</a:t>
            </a:r>
            <a:b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 typen wat we willen zeggen. </a:t>
            </a:r>
          </a:p>
          <a:p>
            <a:pPr marL="0" marR="0" lvl="0" indent="0" algn="l" defTabSz="10869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Wingdings" pitchFamily="2" charset="2"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Mensen zijn niet in staat om tegelijkertijd te lezen en</a:t>
            </a:r>
            <a:b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 luisteren. Terwijl je publiek leest, mist het het</a:t>
            </a:r>
            <a:b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verhaal dat je vertelt. Én 90% van gelezen informatie wordt op korte termijn vergeten. </a:t>
            </a:r>
            <a:endParaRPr kumimoji="0" lang="nl-NL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Segoe UI Light" panose="020B0502040204020203" pitchFamily="34" charset="0"/>
              </a:rPr>
              <a:t>Als een idee gevisualiseerd kan worden,</a:t>
            </a:r>
            <a:br>
              <a:rPr kumimoji="0" lang="nl-NL" sz="14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Segoe UI Light" panose="020B0502040204020203" pitchFamily="34" charset="0"/>
              </a:rPr>
            </a:br>
            <a:r>
              <a:rPr kumimoji="0" lang="nl-NL" sz="14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Segoe UI Light" panose="020B0502040204020203" pitchFamily="34" charset="0"/>
              </a:rPr>
              <a:t>visualiseer het dan.</a:t>
            </a:r>
          </a:p>
        </p:txBody>
      </p:sp>
    </p:spTree>
    <p:extLst>
      <p:ext uri="{BB962C8B-B14F-4D97-AF65-F5344CB8AC3E}">
        <p14:creationId xmlns:p14="http://schemas.microsoft.com/office/powerpoint/2010/main" val="8258230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tuss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!!VLAK_blauw">
            <a:extLst>
              <a:ext uri="{FF2B5EF4-FFF2-40B4-BE49-F238E27FC236}">
                <a16:creationId xmlns:a16="http://schemas.microsoft.com/office/drawing/2014/main" id="{DB85F1E5-1DB2-E8EE-53CF-1CC2370AF909}"/>
              </a:ext>
            </a:extLst>
          </p:cNvPr>
          <p:cNvSpPr/>
          <p:nvPr userDrawn="1"/>
        </p:nvSpPr>
        <p:spPr>
          <a:xfrm>
            <a:off x="0" y="0"/>
            <a:ext cx="6096000" cy="6129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7" name="!!LOGO_lijn">
            <a:extLst>
              <a:ext uri="{FF2B5EF4-FFF2-40B4-BE49-F238E27FC236}">
                <a16:creationId xmlns:a16="http://schemas.microsoft.com/office/drawing/2014/main" id="{65588A37-921F-0F1F-A11B-321B0C4605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4552" r="10798"/>
          <a:stretch/>
        </p:blipFill>
        <p:spPr>
          <a:xfrm rot="16200000" flipH="1">
            <a:off x="-1087859" y="3706894"/>
            <a:ext cx="3899062" cy="598488"/>
          </a:xfrm>
          <a:prstGeom prst="rect">
            <a:avLst/>
          </a:prstGeom>
        </p:spPr>
      </p:pic>
      <p:sp>
        <p:nvSpPr>
          <p:cNvPr id="13" name="!!AFB_">
            <a:extLst>
              <a:ext uri="{FF2B5EF4-FFF2-40B4-BE49-F238E27FC236}">
                <a16:creationId xmlns:a16="http://schemas.microsoft.com/office/drawing/2014/main" id="{188AA8DC-B6FA-2DA8-45BC-AD3FF35ADF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139066"/>
          </a:xfrm>
        </p:spPr>
        <p:txBody>
          <a:bodyPr tIns="2520000"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 dirty="0"/>
          </a:p>
        </p:txBody>
      </p:sp>
      <p:sp>
        <p:nvSpPr>
          <p:cNvPr id="17" name="!!TXT_">
            <a:extLst>
              <a:ext uri="{FF2B5EF4-FFF2-40B4-BE49-F238E27FC236}">
                <a16:creationId xmlns:a16="http://schemas.microsoft.com/office/drawing/2014/main" id="{EA1C3CB1-9F61-8648-1F53-F795BF6791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08138" y="4559300"/>
            <a:ext cx="4320000" cy="139636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jdelijke aanduiding voor titel 1">
            <a:extLst>
              <a:ext uri="{FF2B5EF4-FFF2-40B4-BE49-F238E27FC236}">
                <a16:creationId xmlns:a16="http://schemas.microsoft.com/office/drawing/2014/main" id="{823DC46B-51DD-D2D8-E67E-4F39346BD1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06550" y="774700"/>
            <a:ext cx="4320000" cy="3420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A43960C-1E69-3A8A-122C-AA42D93B1F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231841" y="6307710"/>
            <a:ext cx="2743200" cy="365125"/>
          </a:xfrm>
          <a:prstGeom prst="rect">
            <a:avLst/>
          </a:pr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 l="31216" r="31216"/>
            </a:stretch>
          </a:blipFill>
        </p:spPr>
        <p:txBody>
          <a:bodyPr vert="horz" lIns="91440" tIns="45720" rIns="91440" bIns="45720" rtlCol="0" anchor="ctr"/>
          <a:lstStyle>
            <a:lvl1pPr algn="l">
              <a:defRPr sz="5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122A0081-1EA5-4D46-81C3-DED78F5F6EAD}" type="datetime1">
              <a:rPr lang="nl-BE" smtClean="0"/>
              <a:t>30/11/2023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7A34C38-8723-7CD7-7C49-6A1E5927B9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37433" y="6307710"/>
            <a:ext cx="4029024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7CF879BE-B258-355B-A886-1A8C8D7E78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32276" y="630771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1163957"/>
      </p:ext>
    </p:extLst>
  </p:cSld>
  <p:clrMapOvr>
    <a:masterClrMapping/>
  </p:clrMapOvr>
  <p:transition spd="med">
    <p:cover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!!VLAK_blauw">
            <a:extLst>
              <a:ext uri="{FF2B5EF4-FFF2-40B4-BE49-F238E27FC236}">
                <a16:creationId xmlns:a16="http://schemas.microsoft.com/office/drawing/2014/main" id="{CFFB3ECF-3A2E-11DB-54ED-BB93CD467C5F}"/>
              </a:ext>
            </a:extLst>
          </p:cNvPr>
          <p:cNvSpPr/>
          <p:nvPr userDrawn="1"/>
        </p:nvSpPr>
        <p:spPr>
          <a:xfrm>
            <a:off x="7573280" y="-1"/>
            <a:ext cx="4625070" cy="6127753"/>
          </a:xfrm>
          <a:custGeom>
            <a:avLst/>
            <a:gdLst>
              <a:gd name="connsiteX0" fmla="*/ 0 w 4618720"/>
              <a:gd name="connsiteY0" fmla="*/ 0 h 6858003"/>
              <a:gd name="connsiteX1" fmla="*/ 4618720 w 4618720"/>
              <a:gd name="connsiteY1" fmla="*/ 0 h 6858003"/>
              <a:gd name="connsiteX2" fmla="*/ 4618720 w 4618720"/>
              <a:gd name="connsiteY2" fmla="*/ 6858003 h 6858003"/>
              <a:gd name="connsiteX3" fmla="*/ 2788516 w 4618720"/>
              <a:gd name="connsiteY3" fmla="*/ 6858003 h 6858003"/>
              <a:gd name="connsiteX4" fmla="*/ 0 w 4618720"/>
              <a:gd name="connsiteY4" fmla="*/ 0 h 6858003"/>
              <a:gd name="connsiteX0" fmla="*/ 0 w 4618720"/>
              <a:gd name="connsiteY0" fmla="*/ 0 h 6858003"/>
              <a:gd name="connsiteX1" fmla="*/ 4618720 w 4618720"/>
              <a:gd name="connsiteY1" fmla="*/ 0 h 6858003"/>
              <a:gd name="connsiteX2" fmla="*/ 4618720 w 4618720"/>
              <a:gd name="connsiteY2" fmla="*/ 6184903 h 6858003"/>
              <a:gd name="connsiteX3" fmla="*/ 2788516 w 4618720"/>
              <a:gd name="connsiteY3" fmla="*/ 6858003 h 6858003"/>
              <a:gd name="connsiteX4" fmla="*/ 0 w 4618720"/>
              <a:gd name="connsiteY4" fmla="*/ 0 h 6858003"/>
              <a:gd name="connsiteX0" fmla="*/ 0 w 4618720"/>
              <a:gd name="connsiteY0" fmla="*/ 0 h 6184903"/>
              <a:gd name="connsiteX1" fmla="*/ 4618720 w 4618720"/>
              <a:gd name="connsiteY1" fmla="*/ 0 h 6184903"/>
              <a:gd name="connsiteX2" fmla="*/ 4618720 w 4618720"/>
              <a:gd name="connsiteY2" fmla="*/ 6184903 h 6184903"/>
              <a:gd name="connsiteX3" fmla="*/ 2496416 w 4618720"/>
              <a:gd name="connsiteY3" fmla="*/ 6146803 h 6184903"/>
              <a:gd name="connsiteX4" fmla="*/ 0 w 4618720"/>
              <a:gd name="connsiteY4" fmla="*/ 0 h 6184903"/>
              <a:gd name="connsiteX0" fmla="*/ 0 w 4631420"/>
              <a:gd name="connsiteY0" fmla="*/ 0 h 6146803"/>
              <a:gd name="connsiteX1" fmla="*/ 4618720 w 4631420"/>
              <a:gd name="connsiteY1" fmla="*/ 0 h 6146803"/>
              <a:gd name="connsiteX2" fmla="*/ 4631420 w 4631420"/>
              <a:gd name="connsiteY2" fmla="*/ 6134103 h 6146803"/>
              <a:gd name="connsiteX3" fmla="*/ 2496416 w 4631420"/>
              <a:gd name="connsiteY3" fmla="*/ 6146803 h 6146803"/>
              <a:gd name="connsiteX4" fmla="*/ 0 w 4631420"/>
              <a:gd name="connsiteY4" fmla="*/ 0 h 6146803"/>
              <a:gd name="connsiteX0" fmla="*/ 0 w 4631420"/>
              <a:gd name="connsiteY0" fmla="*/ 0 h 6146803"/>
              <a:gd name="connsiteX1" fmla="*/ 4618720 w 4631420"/>
              <a:gd name="connsiteY1" fmla="*/ 0 h 6146803"/>
              <a:gd name="connsiteX2" fmla="*/ 4631420 w 4631420"/>
              <a:gd name="connsiteY2" fmla="*/ 6127753 h 6146803"/>
              <a:gd name="connsiteX3" fmla="*/ 2496416 w 4631420"/>
              <a:gd name="connsiteY3" fmla="*/ 6146803 h 6146803"/>
              <a:gd name="connsiteX4" fmla="*/ 0 w 4631420"/>
              <a:gd name="connsiteY4" fmla="*/ 0 h 6146803"/>
              <a:gd name="connsiteX0" fmla="*/ 0 w 4625070"/>
              <a:gd name="connsiteY0" fmla="*/ 0 h 6146803"/>
              <a:gd name="connsiteX1" fmla="*/ 4618720 w 4625070"/>
              <a:gd name="connsiteY1" fmla="*/ 0 h 6146803"/>
              <a:gd name="connsiteX2" fmla="*/ 4625070 w 4625070"/>
              <a:gd name="connsiteY2" fmla="*/ 6127753 h 6146803"/>
              <a:gd name="connsiteX3" fmla="*/ 2496416 w 4625070"/>
              <a:gd name="connsiteY3" fmla="*/ 6146803 h 6146803"/>
              <a:gd name="connsiteX4" fmla="*/ 0 w 4625070"/>
              <a:gd name="connsiteY4" fmla="*/ 0 h 6146803"/>
              <a:gd name="connsiteX0" fmla="*/ 0 w 4625070"/>
              <a:gd name="connsiteY0" fmla="*/ 0 h 6140453"/>
              <a:gd name="connsiteX1" fmla="*/ 4618720 w 4625070"/>
              <a:gd name="connsiteY1" fmla="*/ 0 h 6140453"/>
              <a:gd name="connsiteX2" fmla="*/ 4625070 w 4625070"/>
              <a:gd name="connsiteY2" fmla="*/ 6127753 h 6140453"/>
              <a:gd name="connsiteX3" fmla="*/ 2496416 w 4625070"/>
              <a:gd name="connsiteY3" fmla="*/ 6140453 h 6140453"/>
              <a:gd name="connsiteX4" fmla="*/ 0 w 4625070"/>
              <a:gd name="connsiteY4" fmla="*/ 0 h 6140453"/>
              <a:gd name="connsiteX0" fmla="*/ 0 w 4625070"/>
              <a:gd name="connsiteY0" fmla="*/ 0 h 6140453"/>
              <a:gd name="connsiteX1" fmla="*/ 4618720 w 4625070"/>
              <a:gd name="connsiteY1" fmla="*/ 0 h 6140453"/>
              <a:gd name="connsiteX2" fmla="*/ 4625070 w 4625070"/>
              <a:gd name="connsiteY2" fmla="*/ 6127753 h 6140453"/>
              <a:gd name="connsiteX3" fmla="*/ 2496416 w 4625070"/>
              <a:gd name="connsiteY3" fmla="*/ 6140453 h 6140453"/>
              <a:gd name="connsiteX4" fmla="*/ 0 w 4625070"/>
              <a:gd name="connsiteY4" fmla="*/ 0 h 6140453"/>
              <a:gd name="connsiteX0" fmla="*/ 0 w 4625070"/>
              <a:gd name="connsiteY0" fmla="*/ 0 h 6127753"/>
              <a:gd name="connsiteX1" fmla="*/ 4618720 w 4625070"/>
              <a:gd name="connsiteY1" fmla="*/ 0 h 6127753"/>
              <a:gd name="connsiteX2" fmla="*/ 4625070 w 4625070"/>
              <a:gd name="connsiteY2" fmla="*/ 6127753 h 6127753"/>
              <a:gd name="connsiteX3" fmla="*/ 2490066 w 4625070"/>
              <a:gd name="connsiteY3" fmla="*/ 6127753 h 6127753"/>
              <a:gd name="connsiteX4" fmla="*/ 0 w 4625070"/>
              <a:gd name="connsiteY4" fmla="*/ 0 h 6127753"/>
              <a:gd name="connsiteX0" fmla="*/ 0 w 4625070"/>
              <a:gd name="connsiteY0" fmla="*/ 0 h 6127753"/>
              <a:gd name="connsiteX1" fmla="*/ 4618720 w 4625070"/>
              <a:gd name="connsiteY1" fmla="*/ 0 h 6127753"/>
              <a:gd name="connsiteX2" fmla="*/ 4625070 w 4625070"/>
              <a:gd name="connsiteY2" fmla="*/ 6127753 h 6127753"/>
              <a:gd name="connsiteX3" fmla="*/ 2490066 w 4625070"/>
              <a:gd name="connsiteY3" fmla="*/ 6127753 h 6127753"/>
              <a:gd name="connsiteX4" fmla="*/ 0 w 4625070"/>
              <a:gd name="connsiteY4" fmla="*/ 0 h 6127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25070" h="6127753">
                <a:moveTo>
                  <a:pt x="0" y="0"/>
                </a:moveTo>
                <a:lnTo>
                  <a:pt x="4618720" y="0"/>
                </a:lnTo>
                <a:cubicBezTo>
                  <a:pt x="4622953" y="2044701"/>
                  <a:pt x="4620837" y="4083052"/>
                  <a:pt x="4625070" y="6127753"/>
                </a:cubicBezTo>
                <a:lnTo>
                  <a:pt x="2490066" y="61277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/>
          </a:p>
        </p:txBody>
      </p:sp>
      <p:sp>
        <p:nvSpPr>
          <p:cNvPr id="93" name="!!VLAK_agenda wit">
            <a:extLst>
              <a:ext uri="{FF2B5EF4-FFF2-40B4-BE49-F238E27FC236}">
                <a16:creationId xmlns:a16="http://schemas.microsoft.com/office/drawing/2014/main" id="{F30D8B29-C65D-5257-D97F-33BF1E469B9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033576" y="4830672"/>
            <a:ext cx="5040000" cy="9000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0" tIns="0" rIns="0" bIns="0" anchor="ctr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nl-BE" dirty="0"/>
              <a:t>Voeg hier uw onderwerp toe</a:t>
            </a:r>
          </a:p>
        </p:txBody>
      </p:sp>
      <p:sp>
        <p:nvSpPr>
          <p:cNvPr id="94" name="!!VLAK_agenda oranje">
            <a:extLst>
              <a:ext uri="{FF2B5EF4-FFF2-40B4-BE49-F238E27FC236}">
                <a16:creationId xmlns:a16="http://schemas.microsoft.com/office/drawing/2014/main" id="{68A462EE-C131-CE96-CF54-49A4654CDEE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1021125" y="4828721"/>
            <a:ext cx="54000" cy="903600"/>
          </a:xfrm>
          <a:custGeom>
            <a:avLst/>
            <a:gdLst>
              <a:gd name="connsiteX0" fmla="*/ 0 w 54000"/>
              <a:gd name="connsiteY0" fmla="*/ 0 h 900000"/>
              <a:gd name="connsiteX1" fmla="*/ 54000 w 54000"/>
              <a:gd name="connsiteY1" fmla="*/ 0 h 900000"/>
              <a:gd name="connsiteX2" fmla="*/ 54000 w 54000"/>
              <a:gd name="connsiteY2" fmla="*/ 900000 h 900000"/>
              <a:gd name="connsiteX3" fmla="*/ 0 w 54000"/>
              <a:gd name="connsiteY3" fmla="*/ 900000 h 9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000" h="900000">
                <a:moveTo>
                  <a:pt x="0" y="0"/>
                </a:moveTo>
                <a:lnTo>
                  <a:pt x="54000" y="0"/>
                </a:lnTo>
                <a:lnTo>
                  <a:pt x="54000" y="900000"/>
                </a:lnTo>
                <a:lnTo>
                  <a:pt x="0" y="900000"/>
                </a:lnTo>
                <a:close/>
              </a:path>
            </a:pathLst>
          </a:cu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5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5" name="!!TXT_nummer">
            <a:extLst>
              <a:ext uri="{FF2B5EF4-FFF2-40B4-BE49-F238E27FC236}">
                <a16:creationId xmlns:a16="http://schemas.microsoft.com/office/drawing/2014/main" id="{BE284B82-A889-8CBB-B479-983E3BDBED5C}"/>
              </a:ext>
            </a:extLst>
          </p:cNvPr>
          <p:cNvSpPr>
            <a:spLocks noGrp="1" noChangeAspect="1"/>
          </p:cNvSpPr>
          <p:nvPr>
            <p:ph type="body" sz="quarter" idx="36" hasCustomPrompt="1"/>
          </p:nvPr>
        </p:nvSpPr>
        <p:spPr>
          <a:xfrm>
            <a:off x="6192733" y="5060084"/>
            <a:ext cx="432000" cy="432000"/>
          </a:xfrm>
          <a:solidFill>
            <a:schemeClr val="accent1"/>
          </a:solidFill>
        </p:spPr>
        <p:txBody>
          <a:bodyPr lIns="0" tIns="72000" rIns="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BE" dirty="0"/>
              <a:t>NR</a:t>
            </a:r>
          </a:p>
        </p:txBody>
      </p:sp>
      <p:sp>
        <p:nvSpPr>
          <p:cNvPr id="90" name="!!VLAK_agenda wit">
            <a:extLst>
              <a:ext uri="{FF2B5EF4-FFF2-40B4-BE49-F238E27FC236}">
                <a16:creationId xmlns:a16="http://schemas.microsoft.com/office/drawing/2014/main" id="{54FFB417-C447-8036-2296-9D05230B7C7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033576" y="3740150"/>
            <a:ext cx="5040000" cy="9000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0" tIns="0" rIns="0" bIns="0" anchor="ctr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nl-BE" dirty="0"/>
              <a:t>Voeg hier uw onderwerp toe</a:t>
            </a:r>
          </a:p>
        </p:txBody>
      </p:sp>
      <p:sp>
        <p:nvSpPr>
          <p:cNvPr id="91" name="!!VLAK_agenda oranje">
            <a:extLst>
              <a:ext uri="{FF2B5EF4-FFF2-40B4-BE49-F238E27FC236}">
                <a16:creationId xmlns:a16="http://schemas.microsoft.com/office/drawing/2014/main" id="{CDB345C7-6820-7EF8-F9D2-3287B525EBC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1019576" y="3740150"/>
            <a:ext cx="54000" cy="903600"/>
          </a:xfrm>
          <a:custGeom>
            <a:avLst/>
            <a:gdLst>
              <a:gd name="connsiteX0" fmla="*/ 0 w 54000"/>
              <a:gd name="connsiteY0" fmla="*/ 0 h 900000"/>
              <a:gd name="connsiteX1" fmla="*/ 54000 w 54000"/>
              <a:gd name="connsiteY1" fmla="*/ 0 h 900000"/>
              <a:gd name="connsiteX2" fmla="*/ 54000 w 54000"/>
              <a:gd name="connsiteY2" fmla="*/ 900000 h 900000"/>
              <a:gd name="connsiteX3" fmla="*/ 0 w 54000"/>
              <a:gd name="connsiteY3" fmla="*/ 900000 h 9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000" h="900000">
                <a:moveTo>
                  <a:pt x="0" y="0"/>
                </a:moveTo>
                <a:lnTo>
                  <a:pt x="54000" y="0"/>
                </a:lnTo>
                <a:lnTo>
                  <a:pt x="54000" y="900000"/>
                </a:lnTo>
                <a:lnTo>
                  <a:pt x="0" y="900000"/>
                </a:lnTo>
                <a:close/>
              </a:path>
            </a:pathLst>
          </a:cu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5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2" name="!!TXT_nummer">
            <a:extLst>
              <a:ext uri="{FF2B5EF4-FFF2-40B4-BE49-F238E27FC236}">
                <a16:creationId xmlns:a16="http://schemas.microsoft.com/office/drawing/2014/main" id="{0B617ED2-D56C-18F9-E382-D3E22718E977}"/>
              </a:ext>
            </a:extLst>
          </p:cNvPr>
          <p:cNvSpPr>
            <a:spLocks noGrp="1" noChangeAspect="1"/>
          </p:cNvSpPr>
          <p:nvPr>
            <p:ph type="body" sz="quarter" idx="33" hasCustomPrompt="1"/>
          </p:nvPr>
        </p:nvSpPr>
        <p:spPr>
          <a:xfrm>
            <a:off x="6192733" y="3969562"/>
            <a:ext cx="432000" cy="432000"/>
          </a:xfrm>
          <a:solidFill>
            <a:schemeClr val="accent1"/>
          </a:solidFill>
        </p:spPr>
        <p:txBody>
          <a:bodyPr lIns="0" tIns="72000" rIns="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BE" dirty="0"/>
              <a:t>NR</a:t>
            </a:r>
          </a:p>
        </p:txBody>
      </p:sp>
      <p:sp>
        <p:nvSpPr>
          <p:cNvPr id="87" name="!!VLAK_agenda wit">
            <a:extLst>
              <a:ext uri="{FF2B5EF4-FFF2-40B4-BE49-F238E27FC236}">
                <a16:creationId xmlns:a16="http://schemas.microsoft.com/office/drawing/2014/main" id="{A8D9AB73-DD6D-7D4D-6298-0141450721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033576" y="2643300"/>
            <a:ext cx="5040000" cy="9000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0" tIns="0" rIns="0" bIns="0" anchor="ctr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nl-BE" dirty="0"/>
              <a:t>Voeg hier uw onderwerp toe</a:t>
            </a:r>
          </a:p>
        </p:txBody>
      </p:sp>
      <p:sp>
        <p:nvSpPr>
          <p:cNvPr id="88" name="!!VLAK_agenda oranje">
            <a:extLst>
              <a:ext uri="{FF2B5EF4-FFF2-40B4-BE49-F238E27FC236}">
                <a16:creationId xmlns:a16="http://schemas.microsoft.com/office/drawing/2014/main" id="{41B30DEF-D7EB-6C8E-E60F-898DDF5E634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1019576" y="2639700"/>
            <a:ext cx="54000" cy="903600"/>
          </a:xfrm>
          <a:custGeom>
            <a:avLst/>
            <a:gdLst>
              <a:gd name="connsiteX0" fmla="*/ 0 w 54000"/>
              <a:gd name="connsiteY0" fmla="*/ 0 h 900000"/>
              <a:gd name="connsiteX1" fmla="*/ 54000 w 54000"/>
              <a:gd name="connsiteY1" fmla="*/ 0 h 900000"/>
              <a:gd name="connsiteX2" fmla="*/ 54000 w 54000"/>
              <a:gd name="connsiteY2" fmla="*/ 900000 h 900000"/>
              <a:gd name="connsiteX3" fmla="*/ 0 w 54000"/>
              <a:gd name="connsiteY3" fmla="*/ 900000 h 9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000" h="900000">
                <a:moveTo>
                  <a:pt x="0" y="0"/>
                </a:moveTo>
                <a:lnTo>
                  <a:pt x="54000" y="0"/>
                </a:lnTo>
                <a:lnTo>
                  <a:pt x="54000" y="900000"/>
                </a:lnTo>
                <a:lnTo>
                  <a:pt x="0" y="900000"/>
                </a:lnTo>
                <a:close/>
              </a:path>
            </a:pathLst>
          </a:cu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5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9" name="!!TXT_nummer">
            <a:extLst>
              <a:ext uri="{FF2B5EF4-FFF2-40B4-BE49-F238E27FC236}">
                <a16:creationId xmlns:a16="http://schemas.microsoft.com/office/drawing/2014/main" id="{C34F9A81-E69A-BB01-1F8B-5B25B8305C52}"/>
              </a:ext>
            </a:extLst>
          </p:cNvPr>
          <p:cNvSpPr>
            <a:spLocks noGrp="1" noChangeAspect="1"/>
          </p:cNvSpPr>
          <p:nvPr>
            <p:ph type="body" sz="quarter" idx="30" hasCustomPrompt="1"/>
          </p:nvPr>
        </p:nvSpPr>
        <p:spPr>
          <a:xfrm>
            <a:off x="6192733" y="2872712"/>
            <a:ext cx="432000" cy="432000"/>
          </a:xfrm>
          <a:solidFill>
            <a:schemeClr val="accent1"/>
          </a:solidFill>
        </p:spPr>
        <p:txBody>
          <a:bodyPr lIns="0" tIns="72000" rIns="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BE" dirty="0"/>
              <a:t>NR</a:t>
            </a:r>
          </a:p>
        </p:txBody>
      </p:sp>
      <p:sp>
        <p:nvSpPr>
          <p:cNvPr id="84" name="!!VLAK_agenda wit">
            <a:extLst>
              <a:ext uri="{FF2B5EF4-FFF2-40B4-BE49-F238E27FC236}">
                <a16:creationId xmlns:a16="http://schemas.microsoft.com/office/drawing/2014/main" id="{0D1B35C9-9D26-186C-4CD1-C666FCA822C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033576" y="1514678"/>
            <a:ext cx="5040000" cy="9000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0" tIns="0" rIns="0" bIns="0" anchor="ctr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nl-BE" dirty="0"/>
              <a:t>Voeg hier uw onderwerp toe</a:t>
            </a:r>
          </a:p>
        </p:txBody>
      </p:sp>
      <p:sp>
        <p:nvSpPr>
          <p:cNvPr id="85" name="!!VLAK_agenda oranje">
            <a:extLst>
              <a:ext uri="{FF2B5EF4-FFF2-40B4-BE49-F238E27FC236}">
                <a16:creationId xmlns:a16="http://schemas.microsoft.com/office/drawing/2014/main" id="{D03DC76B-B86C-45A2-6139-55EF5C91B33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1019576" y="1512727"/>
            <a:ext cx="54000" cy="903600"/>
          </a:xfrm>
          <a:custGeom>
            <a:avLst/>
            <a:gdLst>
              <a:gd name="connsiteX0" fmla="*/ 0 w 54000"/>
              <a:gd name="connsiteY0" fmla="*/ 0 h 900000"/>
              <a:gd name="connsiteX1" fmla="*/ 54000 w 54000"/>
              <a:gd name="connsiteY1" fmla="*/ 0 h 900000"/>
              <a:gd name="connsiteX2" fmla="*/ 54000 w 54000"/>
              <a:gd name="connsiteY2" fmla="*/ 900000 h 900000"/>
              <a:gd name="connsiteX3" fmla="*/ 0 w 54000"/>
              <a:gd name="connsiteY3" fmla="*/ 900000 h 9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000" h="900000">
                <a:moveTo>
                  <a:pt x="0" y="0"/>
                </a:moveTo>
                <a:lnTo>
                  <a:pt x="54000" y="0"/>
                </a:lnTo>
                <a:lnTo>
                  <a:pt x="54000" y="900000"/>
                </a:lnTo>
                <a:lnTo>
                  <a:pt x="0" y="900000"/>
                </a:lnTo>
                <a:close/>
              </a:path>
            </a:pathLst>
          </a:cu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5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6" name="!!TXT_nummer">
            <a:extLst>
              <a:ext uri="{FF2B5EF4-FFF2-40B4-BE49-F238E27FC236}">
                <a16:creationId xmlns:a16="http://schemas.microsoft.com/office/drawing/2014/main" id="{8618A7A0-2F8D-3C77-ABCB-DD5BF936F2D0}"/>
              </a:ext>
            </a:extLst>
          </p:cNvPr>
          <p:cNvSpPr>
            <a:spLocks noGrp="1" noChangeAspect="1"/>
          </p:cNvSpPr>
          <p:nvPr>
            <p:ph type="body" sz="quarter" idx="27" hasCustomPrompt="1"/>
          </p:nvPr>
        </p:nvSpPr>
        <p:spPr>
          <a:xfrm>
            <a:off x="6192733" y="1744090"/>
            <a:ext cx="432000" cy="432000"/>
          </a:xfrm>
          <a:solidFill>
            <a:schemeClr val="accent1"/>
          </a:solidFill>
        </p:spPr>
        <p:txBody>
          <a:bodyPr lIns="0" tIns="72000" rIns="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BE" dirty="0"/>
              <a:t>NR</a:t>
            </a:r>
          </a:p>
        </p:txBody>
      </p:sp>
      <p:sp>
        <p:nvSpPr>
          <p:cNvPr id="8" name="!!VLAK_oranje tit">
            <a:extLst>
              <a:ext uri="{FF2B5EF4-FFF2-40B4-BE49-F238E27FC236}">
                <a16:creationId xmlns:a16="http://schemas.microsoft.com/office/drawing/2014/main" id="{C20EA8DD-64EF-85FD-4AE7-F1B7E521F614}"/>
              </a:ext>
            </a:extLst>
          </p:cNvPr>
          <p:cNvSpPr/>
          <p:nvPr userDrawn="1"/>
        </p:nvSpPr>
        <p:spPr>
          <a:xfrm rot="10800000">
            <a:off x="0" y="617411"/>
            <a:ext cx="361950" cy="887313"/>
          </a:xfrm>
          <a:prstGeom prst="triangle">
            <a:avLst>
              <a:gd name="adj" fmla="val 9967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Light" pitchFamily="2" charset="0"/>
              <a:ea typeface="+mn-ea"/>
              <a:cs typeface="+mn-cs"/>
            </a:endParaRPr>
          </a:p>
        </p:txBody>
      </p:sp>
      <p:sp>
        <p:nvSpPr>
          <p:cNvPr id="78" name="!!VLAK_agenda wit">
            <a:extLst>
              <a:ext uri="{FF2B5EF4-FFF2-40B4-BE49-F238E27FC236}">
                <a16:creationId xmlns:a16="http://schemas.microsoft.com/office/drawing/2014/main" id="{FA530BA2-3B7D-9A46-BA81-017570D3E39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6790" y="4830672"/>
            <a:ext cx="5040000" cy="9000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0" tIns="0" rIns="0" bIns="0" anchor="ctr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nl-BE" dirty="0"/>
              <a:t>Voeg hier uw onderwerp toe</a:t>
            </a:r>
          </a:p>
        </p:txBody>
      </p:sp>
      <p:sp>
        <p:nvSpPr>
          <p:cNvPr id="79" name="!!VLAK_agenda oranje">
            <a:extLst>
              <a:ext uri="{FF2B5EF4-FFF2-40B4-BE49-F238E27FC236}">
                <a16:creationId xmlns:a16="http://schemas.microsoft.com/office/drawing/2014/main" id="{5C071002-6EB9-D043-54B3-390FFB82A9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624339" y="4828721"/>
            <a:ext cx="54000" cy="903600"/>
          </a:xfrm>
          <a:custGeom>
            <a:avLst/>
            <a:gdLst>
              <a:gd name="connsiteX0" fmla="*/ 0 w 54000"/>
              <a:gd name="connsiteY0" fmla="*/ 0 h 900000"/>
              <a:gd name="connsiteX1" fmla="*/ 54000 w 54000"/>
              <a:gd name="connsiteY1" fmla="*/ 0 h 900000"/>
              <a:gd name="connsiteX2" fmla="*/ 54000 w 54000"/>
              <a:gd name="connsiteY2" fmla="*/ 900000 h 900000"/>
              <a:gd name="connsiteX3" fmla="*/ 0 w 54000"/>
              <a:gd name="connsiteY3" fmla="*/ 900000 h 9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000" h="900000">
                <a:moveTo>
                  <a:pt x="0" y="0"/>
                </a:moveTo>
                <a:lnTo>
                  <a:pt x="54000" y="0"/>
                </a:lnTo>
                <a:lnTo>
                  <a:pt x="54000" y="900000"/>
                </a:lnTo>
                <a:lnTo>
                  <a:pt x="0" y="900000"/>
                </a:lnTo>
                <a:close/>
              </a:path>
            </a:pathLst>
          </a:cu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5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0" name="!!TXT_nummer">
            <a:extLst>
              <a:ext uri="{FF2B5EF4-FFF2-40B4-BE49-F238E27FC236}">
                <a16:creationId xmlns:a16="http://schemas.microsoft.com/office/drawing/2014/main" id="{6B0A3AA6-882B-47AA-C329-60C1BE2694EF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795947" y="5060084"/>
            <a:ext cx="432000" cy="432000"/>
          </a:xfrm>
          <a:solidFill>
            <a:schemeClr val="accent1"/>
          </a:solidFill>
        </p:spPr>
        <p:txBody>
          <a:bodyPr lIns="0" tIns="72000" rIns="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BE" dirty="0"/>
              <a:t>NR</a:t>
            </a:r>
          </a:p>
        </p:txBody>
      </p:sp>
      <p:sp>
        <p:nvSpPr>
          <p:cNvPr id="75" name="!!VLAK_agenda wit">
            <a:extLst>
              <a:ext uri="{FF2B5EF4-FFF2-40B4-BE49-F238E27FC236}">
                <a16:creationId xmlns:a16="http://schemas.microsoft.com/office/drawing/2014/main" id="{75C79CA6-A7D9-B100-5A4D-8293DC9CC1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6790" y="3740150"/>
            <a:ext cx="5040000" cy="9000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0" tIns="0" rIns="0" bIns="0" anchor="ctr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nl-BE" dirty="0"/>
              <a:t>Voeg hier uw onderwerp toe</a:t>
            </a:r>
          </a:p>
        </p:txBody>
      </p:sp>
      <p:sp>
        <p:nvSpPr>
          <p:cNvPr id="76" name="!!VLAK_agenda oranje">
            <a:extLst>
              <a:ext uri="{FF2B5EF4-FFF2-40B4-BE49-F238E27FC236}">
                <a16:creationId xmlns:a16="http://schemas.microsoft.com/office/drawing/2014/main" id="{C82D3F26-8800-4477-54E3-0B48DDC23A4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24339" y="3740150"/>
            <a:ext cx="54000" cy="903600"/>
          </a:xfrm>
          <a:custGeom>
            <a:avLst/>
            <a:gdLst>
              <a:gd name="connsiteX0" fmla="*/ 0 w 54000"/>
              <a:gd name="connsiteY0" fmla="*/ 0 h 900000"/>
              <a:gd name="connsiteX1" fmla="*/ 54000 w 54000"/>
              <a:gd name="connsiteY1" fmla="*/ 0 h 900000"/>
              <a:gd name="connsiteX2" fmla="*/ 54000 w 54000"/>
              <a:gd name="connsiteY2" fmla="*/ 900000 h 900000"/>
              <a:gd name="connsiteX3" fmla="*/ 0 w 54000"/>
              <a:gd name="connsiteY3" fmla="*/ 900000 h 9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000" h="900000">
                <a:moveTo>
                  <a:pt x="0" y="0"/>
                </a:moveTo>
                <a:lnTo>
                  <a:pt x="54000" y="0"/>
                </a:lnTo>
                <a:lnTo>
                  <a:pt x="54000" y="900000"/>
                </a:lnTo>
                <a:lnTo>
                  <a:pt x="0" y="900000"/>
                </a:lnTo>
                <a:close/>
              </a:path>
            </a:pathLst>
          </a:cu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5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7" name="!!TXT_nummer">
            <a:extLst>
              <a:ext uri="{FF2B5EF4-FFF2-40B4-BE49-F238E27FC236}">
                <a16:creationId xmlns:a16="http://schemas.microsoft.com/office/drawing/2014/main" id="{2926E3BE-FC01-DCA7-4963-2836D486D255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795947" y="3969562"/>
            <a:ext cx="432000" cy="432000"/>
          </a:xfrm>
          <a:solidFill>
            <a:schemeClr val="accent1"/>
          </a:solidFill>
        </p:spPr>
        <p:txBody>
          <a:bodyPr lIns="0" tIns="72000" rIns="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BE" dirty="0"/>
              <a:t>NR</a:t>
            </a:r>
          </a:p>
        </p:txBody>
      </p:sp>
      <p:sp>
        <p:nvSpPr>
          <p:cNvPr id="72" name="!!VLAK_agenda wit">
            <a:extLst>
              <a:ext uri="{FF2B5EF4-FFF2-40B4-BE49-F238E27FC236}">
                <a16:creationId xmlns:a16="http://schemas.microsoft.com/office/drawing/2014/main" id="{82D0FE61-E80C-266B-189D-6B3DDA27AD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790" y="2643300"/>
            <a:ext cx="5040000" cy="9000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0" tIns="0" rIns="0" bIns="0" anchor="ctr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nl-BE" dirty="0"/>
              <a:t>Voeg hier uw onderwerp toe</a:t>
            </a:r>
          </a:p>
        </p:txBody>
      </p:sp>
      <p:sp>
        <p:nvSpPr>
          <p:cNvPr id="73" name="!!VLAK_agenda oranje">
            <a:extLst>
              <a:ext uri="{FF2B5EF4-FFF2-40B4-BE49-F238E27FC236}">
                <a16:creationId xmlns:a16="http://schemas.microsoft.com/office/drawing/2014/main" id="{2638C2AF-D0EA-0908-D5D2-8FDC398CCC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26610" y="2641349"/>
            <a:ext cx="54000" cy="903600"/>
          </a:xfrm>
          <a:custGeom>
            <a:avLst/>
            <a:gdLst>
              <a:gd name="connsiteX0" fmla="*/ 0 w 54000"/>
              <a:gd name="connsiteY0" fmla="*/ 0 h 900000"/>
              <a:gd name="connsiteX1" fmla="*/ 54000 w 54000"/>
              <a:gd name="connsiteY1" fmla="*/ 0 h 900000"/>
              <a:gd name="connsiteX2" fmla="*/ 54000 w 54000"/>
              <a:gd name="connsiteY2" fmla="*/ 900000 h 900000"/>
              <a:gd name="connsiteX3" fmla="*/ 0 w 54000"/>
              <a:gd name="connsiteY3" fmla="*/ 900000 h 9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000" h="900000">
                <a:moveTo>
                  <a:pt x="0" y="0"/>
                </a:moveTo>
                <a:lnTo>
                  <a:pt x="54000" y="0"/>
                </a:lnTo>
                <a:lnTo>
                  <a:pt x="54000" y="900000"/>
                </a:lnTo>
                <a:lnTo>
                  <a:pt x="0" y="900000"/>
                </a:lnTo>
                <a:close/>
              </a:path>
            </a:pathLst>
          </a:cu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5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4" name="!!TXT_nummer">
            <a:extLst>
              <a:ext uri="{FF2B5EF4-FFF2-40B4-BE49-F238E27FC236}">
                <a16:creationId xmlns:a16="http://schemas.microsoft.com/office/drawing/2014/main" id="{647F0766-326B-2555-C51C-AA44D2329AA2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795947" y="2872712"/>
            <a:ext cx="432000" cy="432000"/>
          </a:xfrm>
          <a:solidFill>
            <a:schemeClr val="accent1"/>
          </a:solidFill>
        </p:spPr>
        <p:txBody>
          <a:bodyPr lIns="0" tIns="72000" rIns="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BE" dirty="0"/>
              <a:t>NR</a:t>
            </a:r>
          </a:p>
        </p:txBody>
      </p:sp>
      <p:sp>
        <p:nvSpPr>
          <p:cNvPr id="65" name="!!VLAK_agenda wit">
            <a:extLst>
              <a:ext uri="{FF2B5EF4-FFF2-40B4-BE49-F238E27FC236}">
                <a16:creationId xmlns:a16="http://schemas.microsoft.com/office/drawing/2014/main" id="{EC068A77-4D91-CF2C-31C4-AD75CD8366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6790" y="1514678"/>
            <a:ext cx="5040000" cy="9000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0" tIns="0" rIns="0" bIns="0" anchor="ctr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nl-BE" dirty="0"/>
              <a:t>Voeg hier uw onderwerp toe</a:t>
            </a:r>
          </a:p>
        </p:txBody>
      </p:sp>
      <p:sp>
        <p:nvSpPr>
          <p:cNvPr id="71" name="!!VLAK_agenda oranje">
            <a:extLst>
              <a:ext uri="{FF2B5EF4-FFF2-40B4-BE49-F238E27FC236}">
                <a16:creationId xmlns:a16="http://schemas.microsoft.com/office/drawing/2014/main" id="{DC7579C9-E860-E02F-2B8D-4F7C03649B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28991" y="1512727"/>
            <a:ext cx="54000" cy="907200"/>
          </a:xfrm>
          <a:custGeom>
            <a:avLst/>
            <a:gdLst>
              <a:gd name="connsiteX0" fmla="*/ 0 w 54000"/>
              <a:gd name="connsiteY0" fmla="*/ 0 h 900000"/>
              <a:gd name="connsiteX1" fmla="*/ 54000 w 54000"/>
              <a:gd name="connsiteY1" fmla="*/ 0 h 900000"/>
              <a:gd name="connsiteX2" fmla="*/ 54000 w 54000"/>
              <a:gd name="connsiteY2" fmla="*/ 900000 h 900000"/>
              <a:gd name="connsiteX3" fmla="*/ 0 w 54000"/>
              <a:gd name="connsiteY3" fmla="*/ 900000 h 9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000" h="900000">
                <a:moveTo>
                  <a:pt x="0" y="0"/>
                </a:moveTo>
                <a:lnTo>
                  <a:pt x="54000" y="0"/>
                </a:lnTo>
                <a:lnTo>
                  <a:pt x="54000" y="900000"/>
                </a:lnTo>
                <a:lnTo>
                  <a:pt x="0" y="900000"/>
                </a:lnTo>
                <a:close/>
              </a:path>
            </a:pathLst>
          </a:cu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5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8" name="!!TXT_nummer">
            <a:extLst>
              <a:ext uri="{FF2B5EF4-FFF2-40B4-BE49-F238E27FC236}">
                <a16:creationId xmlns:a16="http://schemas.microsoft.com/office/drawing/2014/main" id="{3ADCF88B-4AAF-4BC1-FB59-E67D118D68D5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795947" y="1744090"/>
            <a:ext cx="432000" cy="432000"/>
          </a:xfrm>
          <a:solidFill>
            <a:schemeClr val="accent1"/>
          </a:solidFill>
        </p:spPr>
        <p:txBody>
          <a:bodyPr lIns="0" tIns="72000" rIns="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BE" dirty="0"/>
              <a:t>NR</a:t>
            </a:r>
          </a:p>
        </p:txBody>
      </p:sp>
      <p:sp>
        <p:nvSpPr>
          <p:cNvPr id="9" name="!!TIT_agenda">
            <a:extLst>
              <a:ext uri="{FF2B5EF4-FFF2-40B4-BE49-F238E27FC236}">
                <a16:creationId xmlns:a16="http://schemas.microsoft.com/office/drawing/2014/main" id="{C6E4A4E0-ACB4-BB09-A026-FA1F936935BC}"/>
              </a:ext>
            </a:extLst>
          </p:cNvPr>
          <p:cNvSpPr txBox="1"/>
          <p:nvPr userDrawn="1"/>
        </p:nvSpPr>
        <p:spPr>
          <a:xfrm>
            <a:off x="548685" y="542024"/>
            <a:ext cx="5547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C Avant Garde Gothic" pitchFamily="50" charset="0"/>
                <a:ea typeface="+mn-ea"/>
                <a:cs typeface="+mn-cs"/>
              </a:rPr>
              <a:t>AGENDA</a:t>
            </a:r>
          </a:p>
        </p:txBody>
      </p:sp>
      <p:sp>
        <p:nvSpPr>
          <p:cNvPr id="2" name="Tijdelijke aanduiding voor datum 3">
            <a:extLst>
              <a:ext uri="{FF2B5EF4-FFF2-40B4-BE49-F238E27FC236}">
                <a16:creationId xmlns:a16="http://schemas.microsoft.com/office/drawing/2014/main" id="{F8676D08-E4F8-E440-C587-3998B2FCCA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231841" y="6307710"/>
            <a:ext cx="2743200" cy="365125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31216" r="31216"/>
            </a:stretch>
          </a:blipFill>
        </p:spPr>
        <p:txBody>
          <a:bodyPr vert="horz" lIns="91440" tIns="45720" rIns="91440" bIns="45720" rtlCol="0" anchor="ctr"/>
          <a:lstStyle>
            <a:lvl1pPr algn="l">
              <a:defRPr sz="5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122A0081-1EA5-4D46-81C3-DED78F5F6EAD}" type="datetime1">
              <a:rPr lang="nl-BE" smtClean="0"/>
              <a:t>30/11/2023</a:t>
            </a:fld>
            <a:endParaRPr lang="nl-BE" dirty="0"/>
          </a:p>
        </p:txBody>
      </p:sp>
      <p:sp>
        <p:nvSpPr>
          <p:cNvPr id="11" name="Tijdelijke aanduiding voor voettekst 4">
            <a:extLst>
              <a:ext uri="{FF2B5EF4-FFF2-40B4-BE49-F238E27FC236}">
                <a16:creationId xmlns:a16="http://schemas.microsoft.com/office/drawing/2014/main" id="{54AC3A42-6D3F-3173-7D74-17289320AE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37433" y="6307710"/>
            <a:ext cx="4029024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12" name="Tijdelijke aanduiding voor dianummer 5">
            <a:extLst>
              <a:ext uri="{FF2B5EF4-FFF2-40B4-BE49-F238E27FC236}">
                <a16:creationId xmlns:a16="http://schemas.microsoft.com/office/drawing/2014/main" id="{C8491EAD-9DB7-CE07-6E06-312E3C9272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32276" y="630771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80200612"/>
      </p:ext>
    </p:extLst>
  </p:cSld>
  <p:clrMapOvr>
    <a:masterClrMapping/>
  </p:clrMapOvr>
  <p:transition spd="med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tekstslide +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!!VLAK_licht blauw">
            <a:extLst>
              <a:ext uri="{FF2B5EF4-FFF2-40B4-BE49-F238E27FC236}">
                <a16:creationId xmlns:a16="http://schemas.microsoft.com/office/drawing/2014/main" id="{DEDF8937-3A79-76B6-67FA-1B9CF7277B2A}"/>
              </a:ext>
            </a:extLst>
          </p:cNvPr>
          <p:cNvSpPr/>
          <p:nvPr userDrawn="1"/>
        </p:nvSpPr>
        <p:spPr>
          <a:xfrm>
            <a:off x="6134100" y="2225676"/>
            <a:ext cx="5794374" cy="390018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Light" pitchFamily="2" charset="0"/>
              <a:ea typeface="+mn-ea"/>
              <a:cs typeface="+mn-cs"/>
            </a:endParaRPr>
          </a:p>
        </p:txBody>
      </p:sp>
      <p:sp>
        <p:nvSpPr>
          <p:cNvPr id="56" name="!!AFB_">
            <a:extLst>
              <a:ext uri="{FF2B5EF4-FFF2-40B4-BE49-F238E27FC236}">
                <a16:creationId xmlns:a16="http://schemas.microsoft.com/office/drawing/2014/main" id="{0273AA5A-8E04-EA1C-280E-8CA21C9944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63526" y="633416"/>
            <a:ext cx="4932362" cy="5492441"/>
          </a:xfrm>
          <a:solidFill>
            <a:schemeClr val="bg1">
              <a:lumMod val="95000"/>
            </a:schemeClr>
          </a:solidFill>
        </p:spPr>
        <p:txBody>
          <a:bodyPr tIns="2160000"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 dirty="0"/>
          </a:p>
        </p:txBody>
      </p:sp>
      <p:sp>
        <p:nvSpPr>
          <p:cNvPr id="32" name="!!VLAK_oranje tit">
            <a:extLst>
              <a:ext uri="{FF2B5EF4-FFF2-40B4-BE49-F238E27FC236}">
                <a16:creationId xmlns:a16="http://schemas.microsoft.com/office/drawing/2014/main" id="{08102D60-7B85-B520-CED9-F06C87DD42FA}"/>
              </a:ext>
            </a:extLst>
          </p:cNvPr>
          <p:cNvSpPr/>
          <p:nvPr userDrawn="1"/>
        </p:nvSpPr>
        <p:spPr>
          <a:xfrm rot="10800000">
            <a:off x="5561412" y="620717"/>
            <a:ext cx="361950" cy="887313"/>
          </a:xfrm>
          <a:prstGeom prst="triangle">
            <a:avLst>
              <a:gd name="adj" fmla="val 9967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Light" pitchFamily="2" charset="0"/>
              <a:ea typeface="+mn-ea"/>
              <a:cs typeface="+mn-cs"/>
            </a:endParaRP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6983303-626B-48E5-0505-EC231DB6D27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134101" y="2225676"/>
            <a:ext cx="5794373" cy="3903662"/>
          </a:xfrm>
        </p:spPr>
        <p:txBody>
          <a:bodyPr tIns="180000" bIns="180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9" name="Tijdelijke aanduiding voor titel 1">
            <a:extLst>
              <a:ext uri="{FF2B5EF4-FFF2-40B4-BE49-F238E27FC236}">
                <a16:creationId xmlns:a16="http://schemas.microsoft.com/office/drawing/2014/main" id="{D7A0FAF3-4AA5-E374-0096-BE048A2ACF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4400" y="530225"/>
            <a:ext cx="59340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AED245AE-6E73-A7B8-4CB8-AE4489DD51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231841" y="6307710"/>
            <a:ext cx="2743200" cy="365125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31216" r="31216"/>
            </a:stretch>
          </a:blipFill>
        </p:spPr>
        <p:txBody>
          <a:bodyPr vert="horz" lIns="91440" tIns="45720" rIns="91440" bIns="45720" rtlCol="0" anchor="ctr"/>
          <a:lstStyle>
            <a:lvl1pPr algn="l">
              <a:defRPr sz="5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122A0081-1EA5-4D46-81C3-DED78F5F6EAD}" type="datetime1">
              <a:rPr lang="nl-BE" smtClean="0"/>
              <a:t>30/11/2023</a:t>
            </a:fld>
            <a:endParaRPr lang="nl-BE" dirty="0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AA1ABE66-3B2E-E8B9-DCAE-9B2B06FA5A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37433" y="6307710"/>
            <a:ext cx="4029024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166D09FF-ECFE-B55E-0611-5DD32F15A7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32276" y="630771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5919738"/>
      </p:ext>
    </p:extLst>
  </p:cSld>
  <p:clrMapOvr>
    <a:masterClrMapping/>
  </p:clrMapOvr>
  <p:transition spd="med">
    <p:wipe dir="r"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inhou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!!VLAK_licht blauw">
            <a:extLst>
              <a:ext uri="{FF2B5EF4-FFF2-40B4-BE49-F238E27FC236}">
                <a16:creationId xmlns:a16="http://schemas.microsoft.com/office/drawing/2014/main" id="{DEDF8937-3A79-76B6-67FA-1B9CF7277B2A}"/>
              </a:ext>
            </a:extLst>
          </p:cNvPr>
          <p:cNvSpPr/>
          <p:nvPr userDrawn="1"/>
        </p:nvSpPr>
        <p:spPr>
          <a:xfrm>
            <a:off x="635000" y="1785939"/>
            <a:ext cx="10933113" cy="4306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4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Light" pitchFamily="2" charset="0"/>
              <a:ea typeface="+mn-ea"/>
              <a:cs typeface="+mn-cs"/>
            </a:endParaRPr>
          </a:p>
        </p:txBody>
      </p:sp>
      <p:sp>
        <p:nvSpPr>
          <p:cNvPr id="2" name="!!VLAK_oranje tit">
            <a:extLst>
              <a:ext uri="{FF2B5EF4-FFF2-40B4-BE49-F238E27FC236}">
                <a16:creationId xmlns:a16="http://schemas.microsoft.com/office/drawing/2014/main" id="{97174ACE-CBB9-841E-2E2C-11D9F3297F5D}"/>
              </a:ext>
            </a:extLst>
          </p:cNvPr>
          <p:cNvSpPr/>
          <p:nvPr userDrawn="1"/>
        </p:nvSpPr>
        <p:spPr>
          <a:xfrm rot="10800000">
            <a:off x="0" y="617411"/>
            <a:ext cx="361950" cy="887313"/>
          </a:xfrm>
          <a:prstGeom prst="triangle">
            <a:avLst>
              <a:gd name="adj" fmla="val 9967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Light" pitchFamily="2" charset="0"/>
              <a:ea typeface="+mn-ea"/>
              <a:cs typeface="+mn-cs"/>
            </a:endParaRP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8A21910-BC37-B014-472F-5A7B59D821A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35000" y="1785939"/>
            <a:ext cx="10933113" cy="4306886"/>
          </a:xfrm>
        </p:spPr>
        <p:txBody>
          <a:bodyPr tIns="180000" rIns="144000" bIns="180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6ACB7826-3DA6-0B23-B91F-64ADFD75EC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299" y="225425"/>
            <a:ext cx="110728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241B9051-7D01-4A17-72ED-FEB96F27D5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231841" y="6307710"/>
            <a:ext cx="2743200" cy="365125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31216" r="31216"/>
            </a:stretch>
          </a:blipFill>
        </p:spPr>
        <p:txBody>
          <a:bodyPr vert="horz" lIns="91440" tIns="45720" rIns="91440" bIns="45720" rtlCol="0" anchor="ctr"/>
          <a:lstStyle>
            <a:lvl1pPr algn="l">
              <a:defRPr sz="5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122A0081-1EA5-4D46-81C3-DED78F5F6EAD}" type="datetime1">
              <a:rPr lang="nl-BE" smtClean="0"/>
              <a:t>30/11/2023</a:t>
            </a:fld>
            <a:endParaRPr lang="nl-BE" dirty="0"/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B150D9F5-3A0C-3FB4-1201-92934E6E4E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37433" y="6307710"/>
            <a:ext cx="4029024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11" name="Tijdelijke aanduiding voor dianummer 5">
            <a:extLst>
              <a:ext uri="{FF2B5EF4-FFF2-40B4-BE49-F238E27FC236}">
                <a16:creationId xmlns:a16="http://schemas.microsoft.com/office/drawing/2014/main" id="{46EE8F5D-4737-65B1-72D0-1E1A6D9F95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32276" y="630771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7372467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tekstslide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!!VLAK_blauw">
            <a:extLst>
              <a:ext uri="{FF2B5EF4-FFF2-40B4-BE49-F238E27FC236}">
                <a16:creationId xmlns:a16="http://schemas.microsoft.com/office/drawing/2014/main" id="{A1A746CB-57DA-3F64-1681-A84530AA3C02}"/>
              </a:ext>
            </a:extLst>
          </p:cNvPr>
          <p:cNvSpPr/>
          <p:nvPr userDrawn="1"/>
        </p:nvSpPr>
        <p:spPr>
          <a:xfrm>
            <a:off x="7573280" y="-1"/>
            <a:ext cx="4625070" cy="6127753"/>
          </a:xfrm>
          <a:custGeom>
            <a:avLst/>
            <a:gdLst>
              <a:gd name="connsiteX0" fmla="*/ 0 w 4618720"/>
              <a:gd name="connsiteY0" fmla="*/ 0 h 6858003"/>
              <a:gd name="connsiteX1" fmla="*/ 4618720 w 4618720"/>
              <a:gd name="connsiteY1" fmla="*/ 0 h 6858003"/>
              <a:gd name="connsiteX2" fmla="*/ 4618720 w 4618720"/>
              <a:gd name="connsiteY2" fmla="*/ 6858003 h 6858003"/>
              <a:gd name="connsiteX3" fmla="*/ 2788516 w 4618720"/>
              <a:gd name="connsiteY3" fmla="*/ 6858003 h 6858003"/>
              <a:gd name="connsiteX4" fmla="*/ 0 w 4618720"/>
              <a:gd name="connsiteY4" fmla="*/ 0 h 6858003"/>
              <a:gd name="connsiteX0" fmla="*/ 0 w 4618720"/>
              <a:gd name="connsiteY0" fmla="*/ 0 h 6858003"/>
              <a:gd name="connsiteX1" fmla="*/ 4618720 w 4618720"/>
              <a:gd name="connsiteY1" fmla="*/ 0 h 6858003"/>
              <a:gd name="connsiteX2" fmla="*/ 4618720 w 4618720"/>
              <a:gd name="connsiteY2" fmla="*/ 6184903 h 6858003"/>
              <a:gd name="connsiteX3" fmla="*/ 2788516 w 4618720"/>
              <a:gd name="connsiteY3" fmla="*/ 6858003 h 6858003"/>
              <a:gd name="connsiteX4" fmla="*/ 0 w 4618720"/>
              <a:gd name="connsiteY4" fmla="*/ 0 h 6858003"/>
              <a:gd name="connsiteX0" fmla="*/ 0 w 4618720"/>
              <a:gd name="connsiteY0" fmla="*/ 0 h 6184903"/>
              <a:gd name="connsiteX1" fmla="*/ 4618720 w 4618720"/>
              <a:gd name="connsiteY1" fmla="*/ 0 h 6184903"/>
              <a:gd name="connsiteX2" fmla="*/ 4618720 w 4618720"/>
              <a:gd name="connsiteY2" fmla="*/ 6184903 h 6184903"/>
              <a:gd name="connsiteX3" fmla="*/ 2496416 w 4618720"/>
              <a:gd name="connsiteY3" fmla="*/ 6146803 h 6184903"/>
              <a:gd name="connsiteX4" fmla="*/ 0 w 4618720"/>
              <a:gd name="connsiteY4" fmla="*/ 0 h 6184903"/>
              <a:gd name="connsiteX0" fmla="*/ 0 w 4631420"/>
              <a:gd name="connsiteY0" fmla="*/ 0 h 6146803"/>
              <a:gd name="connsiteX1" fmla="*/ 4618720 w 4631420"/>
              <a:gd name="connsiteY1" fmla="*/ 0 h 6146803"/>
              <a:gd name="connsiteX2" fmla="*/ 4631420 w 4631420"/>
              <a:gd name="connsiteY2" fmla="*/ 6134103 h 6146803"/>
              <a:gd name="connsiteX3" fmla="*/ 2496416 w 4631420"/>
              <a:gd name="connsiteY3" fmla="*/ 6146803 h 6146803"/>
              <a:gd name="connsiteX4" fmla="*/ 0 w 4631420"/>
              <a:gd name="connsiteY4" fmla="*/ 0 h 6146803"/>
              <a:gd name="connsiteX0" fmla="*/ 0 w 4631420"/>
              <a:gd name="connsiteY0" fmla="*/ 0 h 6146803"/>
              <a:gd name="connsiteX1" fmla="*/ 4618720 w 4631420"/>
              <a:gd name="connsiteY1" fmla="*/ 0 h 6146803"/>
              <a:gd name="connsiteX2" fmla="*/ 4631420 w 4631420"/>
              <a:gd name="connsiteY2" fmla="*/ 6127753 h 6146803"/>
              <a:gd name="connsiteX3" fmla="*/ 2496416 w 4631420"/>
              <a:gd name="connsiteY3" fmla="*/ 6146803 h 6146803"/>
              <a:gd name="connsiteX4" fmla="*/ 0 w 4631420"/>
              <a:gd name="connsiteY4" fmla="*/ 0 h 6146803"/>
              <a:gd name="connsiteX0" fmla="*/ 0 w 4625070"/>
              <a:gd name="connsiteY0" fmla="*/ 0 h 6146803"/>
              <a:gd name="connsiteX1" fmla="*/ 4618720 w 4625070"/>
              <a:gd name="connsiteY1" fmla="*/ 0 h 6146803"/>
              <a:gd name="connsiteX2" fmla="*/ 4625070 w 4625070"/>
              <a:gd name="connsiteY2" fmla="*/ 6127753 h 6146803"/>
              <a:gd name="connsiteX3" fmla="*/ 2496416 w 4625070"/>
              <a:gd name="connsiteY3" fmla="*/ 6146803 h 6146803"/>
              <a:gd name="connsiteX4" fmla="*/ 0 w 4625070"/>
              <a:gd name="connsiteY4" fmla="*/ 0 h 6146803"/>
              <a:gd name="connsiteX0" fmla="*/ 0 w 4625070"/>
              <a:gd name="connsiteY0" fmla="*/ 0 h 6140453"/>
              <a:gd name="connsiteX1" fmla="*/ 4618720 w 4625070"/>
              <a:gd name="connsiteY1" fmla="*/ 0 h 6140453"/>
              <a:gd name="connsiteX2" fmla="*/ 4625070 w 4625070"/>
              <a:gd name="connsiteY2" fmla="*/ 6127753 h 6140453"/>
              <a:gd name="connsiteX3" fmla="*/ 2496416 w 4625070"/>
              <a:gd name="connsiteY3" fmla="*/ 6140453 h 6140453"/>
              <a:gd name="connsiteX4" fmla="*/ 0 w 4625070"/>
              <a:gd name="connsiteY4" fmla="*/ 0 h 6140453"/>
              <a:gd name="connsiteX0" fmla="*/ 0 w 4625070"/>
              <a:gd name="connsiteY0" fmla="*/ 0 h 6140453"/>
              <a:gd name="connsiteX1" fmla="*/ 4618720 w 4625070"/>
              <a:gd name="connsiteY1" fmla="*/ 0 h 6140453"/>
              <a:gd name="connsiteX2" fmla="*/ 4625070 w 4625070"/>
              <a:gd name="connsiteY2" fmla="*/ 6127753 h 6140453"/>
              <a:gd name="connsiteX3" fmla="*/ 2496416 w 4625070"/>
              <a:gd name="connsiteY3" fmla="*/ 6140453 h 6140453"/>
              <a:gd name="connsiteX4" fmla="*/ 0 w 4625070"/>
              <a:gd name="connsiteY4" fmla="*/ 0 h 6140453"/>
              <a:gd name="connsiteX0" fmla="*/ 0 w 4625070"/>
              <a:gd name="connsiteY0" fmla="*/ 0 h 6127753"/>
              <a:gd name="connsiteX1" fmla="*/ 4618720 w 4625070"/>
              <a:gd name="connsiteY1" fmla="*/ 0 h 6127753"/>
              <a:gd name="connsiteX2" fmla="*/ 4625070 w 4625070"/>
              <a:gd name="connsiteY2" fmla="*/ 6127753 h 6127753"/>
              <a:gd name="connsiteX3" fmla="*/ 2490066 w 4625070"/>
              <a:gd name="connsiteY3" fmla="*/ 6127753 h 6127753"/>
              <a:gd name="connsiteX4" fmla="*/ 0 w 4625070"/>
              <a:gd name="connsiteY4" fmla="*/ 0 h 6127753"/>
              <a:gd name="connsiteX0" fmla="*/ 0 w 4625070"/>
              <a:gd name="connsiteY0" fmla="*/ 0 h 6127753"/>
              <a:gd name="connsiteX1" fmla="*/ 4618720 w 4625070"/>
              <a:gd name="connsiteY1" fmla="*/ 0 h 6127753"/>
              <a:gd name="connsiteX2" fmla="*/ 4625070 w 4625070"/>
              <a:gd name="connsiteY2" fmla="*/ 6127753 h 6127753"/>
              <a:gd name="connsiteX3" fmla="*/ 2490066 w 4625070"/>
              <a:gd name="connsiteY3" fmla="*/ 6127753 h 6127753"/>
              <a:gd name="connsiteX4" fmla="*/ 0 w 4625070"/>
              <a:gd name="connsiteY4" fmla="*/ 0 h 6127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25070" h="6127753">
                <a:moveTo>
                  <a:pt x="0" y="0"/>
                </a:moveTo>
                <a:lnTo>
                  <a:pt x="4618720" y="0"/>
                </a:lnTo>
                <a:cubicBezTo>
                  <a:pt x="4622953" y="2044701"/>
                  <a:pt x="4620837" y="4083052"/>
                  <a:pt x="4625070" y="6127753"/>
                </a:cubicBezTo>
                <a:lnTo>
                  <a:pt x="2490066" y="61277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/>
          </a:p>
        </p:txBody>
      </p:sp>
      <p:sp>
        <p:nvSpPr>
          <p:cNvPr id="35" name="!!VLAK_licht blauw">
            <a:extLst>
              <a:ext uri="{FF2B5EF4-FFF2-40B4-BE49-F238E27FC236}">
                <a16:creationId xmlns:a16="http://schemas.microsoft.com/office/drawing/2014/main" id="{DEDF8937-3A79-76B6-67FA-1B9CF7277B2A}"/>
              </a:ext>
            </a:extLst>
          </p:cNvPr>
          <p:cNvSpPr/>
          <p:nvPr userDrawn="1"/>
        </p:nvSpPr>
        <p:spPr>
          <a:xfrm>
            <a:off x="636188" y="2024063"/>
            <a:ext cx="5794374" cy="410179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Light" pitchFamily="2" charset="0"/>
              <a:ea typeface="+mn-ea"/>
              <a:cs typeface="+mn-cs"/>
            </a:endParaRPr>
          </a:p>
        </p:txBody>
      </p:sp>
      <p:sp>
        <p:nvSpPr>
          <p:cNvPr id="32" name="!!VLAK_oranje tit">
            <a:extLst>
              <a:ext uri="{FF2B5EF4-FFF2-40B4-BE49-F238E27FC236}">
                <a16:creationId xmlns:a16="http://schemas.microsoft.com/office/drawing/2014/main" id="{08102D60-7B85-B520-CED9-F06C87DD42FA}"/>
              </a:ext>
            </a:extLst>
          </p:cNvPr>
          <p:cNvSpPr/>
          <p:nvPr userDrawn="1"/>
        </p:nvSpPr>
        <p:spPr>
          <a:xfrm rot="10800000">
            <a:off x="0" y="620717"/>
            <a:ext cx="361950" cy="887313"/>
          </a:xfrm>
          <a:prstGeom prst="triangle">
            <a:avLst>
              <a:gd name="adj" fmla="val 9967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Light" pitchFamily="2" charset="0"/>
              <a:ea typeface="+mn-ea"/>
              <a:cs typeface="+mn-cs"/>
            </a:endParaRPr>
          </a:p>
        </p:txBody>
      </p:sp>
      <p:sp>
        <p:nvSpPr>
          <p:cNvPr id="3" name="!!VLAK_licht blauw">
            <a:extLst>
              <a:ext uri="{FF2B5EF4-FFF2-40B4-BE49-F238E27FC236}">
                <a16:creationId xmlns:a16="http://schemas.microsoft.com/office/drawing/2014/main" id="{E0C79CB0-5032-A906-94EF-E059106C3C8F}"/>
              </a:ext>
            </a:extLst>
          </p:cNvPr>
          <p:cNvSpPr/>
          <p:nvPr userDrawn="1"/>
        </p:nvSpPr>
        <p:spPr>
          <a:xfrm>
            <a:off x="6816724" y="2024062"/>
            <a:ext cx="4751389" cy="410368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Light" pitchFamily="2" charset="0"/>
              <a:ea typeface="+mn-ea"/>
              <a:cs typeface="+mn-cs"/>
            </a:endParaRPr>
          </a:p>
        </p:txBody>
      </p:sp>
      <p:sp>
        <p:nvSpPr>
          <p:cNvPr id="11" name="Tijdelijke aanduiding voor titel 1">
            <a:extLst>
              <a:ext uri="{FF2B5EF4-FFF2-40B4-BE49-F238E27FC236}">
                <a16:creationId xmlns:a16="http://schemas.microsoft.com/office/drawing/2014/main" id="{55C80F1A-52DB-5CCA-FC04-849269305F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301" y="530225"/>
            <a:ext cx="70779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nl-NL" dirty="0"/>
              <a:t>KLIK OM STIJL TE</a:t>
            </a:r>
            <a:br>
              <a:rPr lang="nl-NL" dirty="0"/>
            </a:br>
            <a:r>
              <a:rPr lang="nl-NL" dirty="0"/>
              <a:t>BEWERKEN</a:t>
            </a:r>
            <a:endParaRPr lang="nl-BE" dirty="0"/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C5FA980C-C5E1-5D38-B77D-B17B13F62D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231841" y="6307710"/>
            <a:ext cx="2743200" cy="365125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31216" r="31216"/>
            </a:stretch>
          </a:blipFill>
        </p:spPr>
        <p:txBody>
          <a:bodyPr vert="horz" lIns="91440" tIns="45720" rIns="91440" bIns="45720" rtlCol="0" anchor="ctr"/>
          <a:lstStyle>
            <a:lvl1pPr algn="l">
              <a:defRPr sz="5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122A0081-1EA5-4D46-81C3-DED78F5F6EAD}" type="datetime1">
              <a:rPr lang="nl-BE" smtClean="0"/>
              <a:t>30/11/2023</a:t>
            </a:fld>
            <a:endParaRPr lang="nl-BE" dirty="0"/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72D0DBB3-B581-5E70-30C0-FF4BA4C485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37433" y="6307710"/>
            <a:ext cx="4029024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0589112F-5CA1-48E2-BD4D-8A53649E0B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32276" y="630771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13" name="Tijdelijke aanduiding voor inhoud 5">
            <a:extLst>
              <a:ext uri="{FF2B5EF4-FFF2-40B4-BE49-F238E27FC236}">
                <a16:creationId xmlns:a16="http://schemas.microsoft.com/office/drawing/2014/main" id="{2F6263AE-FB40-C528-67AA-D7DE26699A0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816726" y="2024062"/>
            <a:ext cx="4751388" cy="4103690"/>
          </a:xfrm>
        </p:spPr>
        <p:txBody>
          <a:bodyPr tIns="180000" bIns="180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4" name="Tijdelijke aanduiding voor inhoud 5">
            <a:extLst>
              <a:ext uri="{FF2B5EF4-FFF2-40B4-BE49-F238E27FC236}">
                <a16:creationId xmlns:a16="http://schemas.microsoft.com/office/drawing/2014/main" id="{A243D93F-A7A2-8BBF-3BFB-290476F9AE8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6189" y="2024064"/>
            <a:ext cx="5794373" cy="4101792"/>
          </a:xfrm>
        </p:spPr>
        <p:txBody>
          <a:bodyPr tIns="180000" bIns="180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21008230"/>
      </p:ext>
    </p:extLst>
  </p:cSld>
  <p:clrMapOvr>
    <a:masterClrMapping/>
  </p:clrMapOvr>
  <p:transition spd="med">
    <p:wipe dir="r"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!!AFB_">
            <a:extLst>
              <a:ext uri="{FF2B5EF4-FFF2-40B4-BE49-F238E27FC236}">
                <a16:creationId xmlns:a16="http://schemas.microsoft.com/office/drawing/2014/main" id="{A7624D81-4CF7-D0B8-C555-7D23A95E27D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106875" y="620713"/>
            <a:ext cx="4680000" cy="5089673"/>
          </a:xfrm>
          <a:solidFill>
            <a:schemeClr val="bg1">
              <a:lumMod val="95000"/>
            </a:schemeClr>
          </a:solidFill>
        </p:spPr>
        <p:txBody>
          <a:bodyPr tIns="1800000"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 dirty="0"/>
          </a:p>
        </p:txBody>
      </p:sp>
      <p:sp>
        <p:nvSpPr>
          <p:cNvPr id="59" name="!!VLAK_text">
            <a:extLst>
              <a:ext uri="{FF2B5EF4-FFF2-40B4-BE49-F238E27FC236}">
                <a16:creationId xmlns:a16="http://schemas.microsoft.com/office/drawing/2014/main" id="{BC4CDCF5-6D63-CDFC-0F4D-E8FB3EE7EC7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0253" y="4990386"/>
            <a:ext cx="6120000" cy="7200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720000" tIns="108000" rIns="0" bIns="0"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0" name="!!VLAK_oranje tekst">
            <a:extLst>
              <a:ext uri="{FF2B5EF4-FFF2-40B4-BE49-F238E27FC236}">
                <a16:creationId xmlns:a16="http://schemas.microsoft.com/office/drawing/2014/main" id="{BEAF1DE2-0326-2904-803A-0AD74217A9C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715839" y="4990386"/>
            <a:ext cx="36000" cy="720000"/>
          </a:xfrm>
          <a:custGeom>
            <a:avLst/>
            <a:gdLst>
              <a:gd name="connsiteX0" fmla="*/ 0 w 54000"/>
              <a:gd name="connsiteY0" fmla="*/ 0 h 900000"/>
              <a:gd name="connsiteX1" fmla="*/ 54000 w 54000"/>
              <a:gd name="connsiteY1" fmla="*/ 0 h 900000"/>
              <a:gd name="connsiteX2" fmla="*/ 54000 w 54000"/>
              <a:gd name="connsiteY2" fmla="*/ 900000 h 900000"/>
              <a:gd name="connsiteX3" fmla="*/ 0 w 54000"/>
              <a:gd name="connsiteY3" fmla="*/ 900000 h 9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000" h="900000">
                <a:moveTo>
                  <a:pt x="0" y="0"/>
                </a:moveTo>
                <a:lnTo>
                  <a:pt x="54000" y="0"/>
                </a:lnTo>
                <a:lnTo>
                  <a:pt x="54000" y="900000"/>
                </a:lnTo>
                <a:lnTo>
                  <a:pt x="0" y="900000"/>
                </a:lnTo>
                <a:close/>
              </a:path>
            </a:pathLst>
          </a:cu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5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1" name="!!VLAK_oranje klein">
            <a:extLst>
              <a:ext uri="{FF2B5EF4-FFF2-40B4-BE49-F238E27FC236}">
                <a16:creationId xmlns:a16="http://schemas.microsoft.com/office/drawing/2014/main" id="{6225743D-F7AA-70DE-35D3-EE6A2038711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78935" y="5122761"/>
            <a:ext cx="180000" cy="468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3070" b="3070"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6" name="!!VLAK_text">
            <a:extLst>
              <a:ext uri="{FF2B5EF4-FFF2-40B4-BE49-F238E27FC236}">
                <a16:creationId xmlns:a16="http://schemas.microsoft.com/office/drawing/2014/main" id="{42998348-65D5-C026-663D-6EE062459FB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0253" y="4095467"/>
            <a:ext cx="6120000" cy="7200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720000" tIns="108000" rIns="0" bIns="0"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7" name="!!VLAK_oranje tekst">
            <a:extLst>
              <a:ext uri="{FF2B5EF4-FFF2-40B4-BE49-F238E27FC236}">
                <a16:creationId xmlns:a16="http://schemas.microsoft.com/office/drawing/2014/main" id="{1F69142C-C756-9EF3-B004-DE8055F5BC9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715839" y="4095467"/>
            <a:ext cx="36000" cy="720000"/>
          </a:xfrm>
          <a:custGeom>
            <a:avLst/>
            <a:gdLst>
              <a:gd name="connsiteX0" fmla="*/ 0 w 54000"/>
              <a:gd name="connsiteY0" fmla="*/ 0 h 900000"/>
              <a:gd name="connsiteX1" fmla="*/ 54000 w 54000"/>
              <a:gd name="connsiteY1" fmla="*/ 0 h 900000"/>
              <a:gd name="connsiteX2" fmla="*/ 54000 w 54000"/>
              <a:gd name="connsiteY2" fmla="*/ 900000 h 900000"/>
              <a:gd name="connsiteX3" fmla="*/ 0 w 54000"/>
              <a:gd name="connsiteY3" fmla="*/ 900000 h 9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000" h="900000">
                <a:moveTo>
                  <a:pt x="0" y="0"/>
                </a:moveTo>
                <a:lnTo>
                  <a:pt x="54000" y="0"/>
                </a:lnTo>
                <a:lnTo>
                  <a:pt x="54000" y="900000"/>
                </a:lnTo>
                <a:lnTo>
                  <a:pt x="0" y="900000"/>
                </a:lnTo>
                <a:close/>
              </a:path>
            </a:pathLst>
          </a:cu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5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8" name="!!VLAK_oranje klein">
            <a:extLst>
              <a:ext uri="{FF2B5EF4-FFF2-40B4-BE49-F238E27FC236}">
                <a16:creationId xmlns:a16="http://schemas.microsoft.com/office/drawing/2014/main" id="{8283550E-A73F-DF9C-C2C6-7B7B956ADC6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78935" y="4227842"/>
            <a:ext cx="180000" cy="468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3070" b="3070"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3" name="!!VLAK_text">
            <a:extLst>
              <a:ext uri="{FF2B5EF4-FFF2-40B4-BE49-F238E27FC236}">
                <a16:creationId xmlns:a16="http://schemas.microsoft.com/office/drawing/2014/main" id="{7CBA9DE5-DA2D-AA1B-2276-57D41AB0154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0253" y="3160282"/>
            <a:ext cx="6120000" cy="7200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720000" tIns="108000" rIns="0" bIns="0"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4" name="!!VLAK_oranje tekst">
            <a:extLst>
              <a:ext uri="{FF2B5EF4-FFF2-40B4-BE49-F238E27FC236}">
                <a16:creationId xmlns:a16="http://schemas.microsoft.com/office/drawing/2014/main" id="{E4E933E0-27A4-0655-9E72-5C36E04D7A0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15839" y="3160282"/>
            <a:ext cx="36000" cy="720000"/>
          </a:xfrm>
          <a:custGeom>
            <a:avLst/>
            <a:gdLst>
              <a:gd name="connsiteX0" fmla="*/ 0 w 54000"/>
              <a:gd name="connsiteY0" fmla="*/ 0 h 900000"/>
              <a:gd name="connsiteX1" fmla="*/ 54000 w 54000"/>
              <a:gd name="connsiteY1" fmla="*/ 0 h 900000"/>
              <a:gd name="connsiteX2" fmla="*/ 54000 w 54000"/>
              <a:gd name="connsiteY2" fmla="*/ 900000 h 900000"/>
              <a:gd name="connsiteX3" fmla="*/ 0 w 54000"/>
              <a:gd name="connsiteY3" fmla="*/ 900000 h 9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000" h="900000">
                <a:moveTo>
                  <a:pt x="0" y="0"/>
                </a:moveTo>
                <a:lnTo>
                  <a:pt x="54000" y="0"/>
                </a:lnTo>
                <a:lnTo>
                  <a:pt x="54000" y="900000"/>
                </a:lnTo>
                <a:lnTo>
                  <a:pt x="0" y="900000"/>
                </a:lnTo>
                <a:close/>
              </a:path>
            </a:pathLst>
          </a:cu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5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5" name="!!VLAK_oranje klein">
            <a:extLst>
              <a:ext uri="{FF2B5EF4-FFF2-40B4-BE49-F238E27FC236}">
                <a16:creationId xmlns:a16="http://schemas.microsoft.com/office/drawing/2014/main" id="{94AF29FC-7D0A-9293-E1F1-194EB851772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78935" y="3292657"/>
            <a:ext cx="180000" cy="468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3070" b="3070"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4" name="!!VLAK_text">
            <a:extLst>
              <a:ext uri="{FF2B5EF4-FFF2-40B4-BE49-F238E27FC236}">
                <a16:creationId xmlns:a16="http://schemas.microsoft.com/office/drawing/2014/main" id="{89E26D75-5F0D-942C-A9BF-8F08C986D8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0253" y="2239963"/>
            <a:ext cx="6120000" cy="7200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720000" tIns="108000" rIns="0" bIns="0"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5" name="!!VLAK_oranje tekst">
            <a:extLst>
              <a:ext uri="{FF2B5EF4-FFF2-40B4-BE49-F238E27FC236}">
                <a16:creationId xmlns:a16="http://schemas.microsoft.com/office/drawing/2014/main" id="{44BF4289-0573-BD4D-F25F-5B63D537BF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15839" y="2239963"/>
            <a:ext cx="36000" cy="720000"/>
          </a:xfrm>
          <a:custGeom>
            <a:avLst/>
            <a:gdLst>
              <a:gd name="connsiteX0" fmla="*/ 0 w 54000"/>
              <a:gd name="connsiteY0" fmla="*/ 0 h 900000"/>
              <a:gd name="connsiteX1" fmla="*/ 54000 w 54000"/>
              <a:gd name="connsiteY1" fmla="*/ 0 h 900000"/>
              <a:gd name="connsiteX2" fmla="*/ 54000 w 54000"/>
              <a:gd name="connsiteY2" fmla="*/ 900000 h 900000"/>
              <a:gd name="connsiteX3" fmla="*/ 0 w 54000"/>
              <a:gd name="connsiteY3" fmla="*/ 900000 h 9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000" h="900000">
                <a:moveTo>
                  <a:pt x="0" y="0"/>
                </a:moveTo>
                <a:lnTo>
                  <a:pt x="54000" y="0"/>
                </a:lnTo>
                <a:lnTo>
                  <a:pt x="54000" y="900000"/>
                </a:lnTo>
                <a:lnTo>
                  <a:pt x="0" y="900000"/>
                </a:lnTo>
                <a:close/>
              </a:path>
            </a:pathLst>
          </a:cu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5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2" name="!!VLAK_oranje klein">
            <a:extLst>
              <a:ext uri="{FF2B5EF4-FFF2-40B4-BE49-F238E27FC236}">
                <a16:creationId xmlns:a16="http://schemas.microsoft.com/office/drawing/2014/main" id="{C25E91CB-1D6A-4783-3B04-74B6C4F032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78935" y="2372338"/>
            <a:ext cx="180000" cy="468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3070" b="3070"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2" name="!!VLAK_oranje tit">
            <a:extLst>
              <a:ext uri="{FF2B5EF4-FFF2-40B4-BE49-F238E27FC236}">
                <a16:creationId xmlns:a16="http://schemas.microsoft.com/office/drawing/2014/main" id="{26A1E7FF-DA42-F282-2ECD-3E2808B98033}"/>
              </a:ext>
            </a:extLst>
          </p:cNvPr>
          <p:cNvSpPr/>
          <p:nvPr userDrawn="1"/>
        </p:nvSpPr>
        <p:spPr>
          <a:xfrm rot="10800000">
            <a:off x="0" y="617411"/>
            <a:ext cx="361950" cy="887313"/>
          </a:xfrm>
          <a:prstGeom prst="triangle">
            <a:avLst>
              <a:gd name="adj" fmla="val 9967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Light" pitchFamily="2" charset="0"/>
              <a:ea typeface="+mn-ea"/>
              <a:cs typeface="+mn-cs"/>
            </a:endParaRPr>
          </a:p>
        </p:txBody>
      </p:sp>
      <p:sp>
        <p:nvSpPr>
          <p:cNvPr id="4" name="Tijdelijke aanduiding voor titel 1">
            <a:extLst>
              <a:ext uri="{FF2B5EF4-FFF2-40B4-BE49-F238E27FC236}">
                <a16:creationId xmlns:a16="http://schemas.microsoft.com/office/drawing/2014/main" id="{6003B3EE-1E75-67C1-FE48-9CF1487FCC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299" y="530225"/>
            <a:ext cx="625495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17E74FD0-7E6B-ADD3-0FF0-39DF058E1E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231841" y="6307710"/>
            <a:ext cx="2743200" cy="365125"/>
          </a:xfrm>
          <a:prstGeom prst="rect">
            <a:avLst/>
          </a:pr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 l="31216" r="31216"/>
            </a:stretch>
          </a:blipFill>
        </p:spPr>
        <p:txBody>
          <a:bodyPr vert="horz" lIns="91440" tIns="45720" rIns="91440" bIns="45720" rtlCol="0" anchor="ctr"/>
          <a:lstStyle>
            <a:lvl1pPr algn="l">
              <a:defRPr sz="5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122A0081-1EA5-4D46-81C3-DED78F5F6EAD}" type="datetime1">
              <a:rPr lang="nl-BE" smtClean="0"/>
              <a:t>30/11/2023</a:t>
            </a:fld>
            <a:endParaRPr lang="nl-BE" dirty="0"/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83003E47-C4DD-6AB6-30E6-7AAEC0DAA7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37433" y="6307710"/>
            <a:ext cx="4029024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AB888403-3B00-441D-C100-D2F52ECCE1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32276" y="630771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57566509"/>
      </p:ext>
    </p:extLst>
  </p:cSld>
  <p:clrMapOvr>
    <a:masterClrMapping/>
  </p:clrMapOvr>
  <p:transition spd="med">
    <p:wipe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opsomming 2ico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!!AFB_">
            <a:extLst>
              <a:ext uri="{FF2B5EF4-FFF2-40B4-BE49-F238E27FC236}">
                <a16:creationId xmlns:a16="http://schemas.microsoft.com/office/drawing/2014/main" id="{977AD1DC-8A8D-CFEB-F759-A779C37D7490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6055184" y="466826"/>
            <a:ext cx="5940000" cy="5653906"/>
          </a:xfrm>
          <a:solidFill>
            <a:schemeClr val="bg1">
              <a:lumMod val="95000"/>
            </a:schemeClr>
          </a:solidFill>
        </p:spPr>
        <p:txBody>
          <a:bodyPr tIns="2160000"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 dirty="0"/>
          </a:p>
        </p:txBody>
      </p:sp>
      <p:sp>
        <p:nvSpPr>
          <p:cNvPr id="10" name="!!VLAK_lichtblauw">
            <a:extLst>
              <a:ext uri="{FF2B5EF4-FFF2-40B4-BE49-F238E27FC236}">
                <a16:creationId xmlns:a16="http://schemas.microsoft.com/office/drawing/2014/main" id="{C2BCCF58-9E3D-6B7B-8E96-257FF7655C39}"/>
              </a:ext>
            </a:extLst>
          </p:cNvPr>
          <p:cNvSpPr/>
          <p:nvPr userDrawn="1"/>
        </p:nvSpPr>
        <p:spPr>
          <a:xfrm>
            <a:off x="633188" y="2278742"/>
            <a:ext cx="2340000" cy="3847115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500" dirty="0">
              <a:solidFill>
                <a:schemeClr val="bg1">
                  <a:alpha val="0"/>
                </a:schemeClr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21" name="!!ICON_">
            <a:extLst>
              <a:ext uri="{FF2B5EF4-FFF2-40B4-BE49-F238E27FC236}">
                <a16:creationId xmlns:a16="http://schemas.microsoft.com/office/drawing/2014/main" id="{A085CD48-0AC8-DE55-8100-32F577D9BD30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173389" y="2484664"/>
            <a:ext cx="1260000" cy="1260000"/>
          </a:xfrm>
          <a:noFill/>
        </p:spPr>
        <p:txBody>
          <a:bodyPr lIns="72000" tIns="108000" rIns="72000" bIns="36000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 dirty="0"/>
          </a:p>
        </p:txBody>
      </p:sp>
      <p:sp>
        <p:nvSpPr>
          <p:cNvPr id="15" name="!!VLAK_oranje tit">
            <a:extLst>
              <a:ext uri="{FF2B5EF4-FFF2-40B4-BE49-F238E27FC236}">
                <a16:creationId xmlns:a16="http://schemas.microsoft.com/office/drawing/2014/main" id="{57753FFA-907C-870B-7922-967411F620A3}"/>
              </a:ext>
            </a:extLst>
          </p:cNvPr>
          <p:cNvSpPr/>
          <p:nvPr userDrawn="1"/>
        </p:nvSpPr>
        <p:spPr>
          <a:xfrm rot="10800000">
            <a:off x="0" y="617411"/>
            <a:ext cx="361950" cy="887313"/>
          </a:xfrm>
          <a:prstGeom prst="triangle">
            <a:avLst>
              <a:gd name="adj" fmla="val 9967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Light" pitchFamily="2" charset="0"/>
              <a:ea typeface="+mn-ea"/>
              <a:cs typeface="+mn-cs"/>
            </a:endParaRPr>
          </a:p>
        </p:txBody>
      </p:sp>
      <p:sp>
        <p:nvSpPr>
          <p:cNvPr id="24" name="!!VLAK_lichtblauw">
            <a:extLst>
              <a:ext uri="{FF2B5EF4-FFF2-40B4-BE49-F238E27FC236}">
                <a16:creationId xmlns:a16="http://schemas.microsoft.com/office/drawing/2014/main" id="{D7B2B109-0BF1-C809-8653-86CA98F9528D}"/>
              </a:ext>
            </a:extLst>
          </p:cNvPr>
          <p:cNvSpPr/>
          <p:nvPr userDrawn="1"/>
        </p:nvSpPr>
        <p:spPr>
          <a:xfrm>
            <a:off x="3348522" y="2278742"/>
            <a:ext cx="2340000" cy="3847115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500" dirty="0">
              <a:solidFill>
                <a:schemeClr val="bg1">
                  <a:alpha val="0"/>
                </a:schemeClr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25" name="!!ICON_">
            <a:extLst>
              <a:ext uri="{FF2B5EF4-FFF2-40B4-BE49-F238E27FC236}">
                <a16:creationId xmlns:a16="http://schemas.microsoft.com/office/drawing/2014/main" id="{ABFA278F-3EEA-ACAA-E0A3-74F6BBDAFB4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888723" y="2484664"/>
            <a:ext cx="1260000" cy="1260000"/>
          </a:xfrm>
          <a:noFill/>
        </p:spPr>
        <p:txBody>
          <a:bodyPr lIns="72000" tIns="108000" rIns="72000" bIns="36000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 dirty="0"/>
          </a:p>
        </p:txBody>
      </p:sp>
      <p:sp>
        <p:nvSpPr>
          <p:cNvPr id="4" name="Tijdelijke aanduiding voor titel 1">
            <a:extLst>
              <a:ext uri="{FF2B5EF4-FFF2-40B4-BE49-F238E27FC236}">
                <a16:creationId xmlns:a16="http://schemas.microsoft.com/office/drawing/2014/main" id="{B6A4CF1D-1B03-D5D3-0803-3D2CA32E6A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300" y="530225"/>
            <a:ext cx="5193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9C019539-8C20-32BE-DF10-4245F5820F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231841" y="6307710"/>
            <a:ext cx="2743200" cy="365125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31216" r="31216"/>
            </a:stretch>
          </a:blipFill>
        </p:spPr>
        <p:txBody>
          <a:bodyPr vert="horz" lIns="91440" tIns="45720" rIns="91440" bIns="45720" rtlCol="0" anchor="ctr"/>
          <a:lstStyle>
            <a:lvl1pPr algn="l">
              <a:defRPr sz="5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122A0081-1EA5-4D46-81C3-DED78F5F6EAD}" type="datetime1">
              <a:rPr lang="nl-BE" smtClean="0"/>
              <a:t>30/11/2023</a:t>
            </a:fld>
            <a:endParaRPr lang="nl-BE" dirty="0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4718925F-97BC-EFDF-490A-588910F98F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37433" y="6307710"/>
            <a:ext cx="4029024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F1651C29-63DE-C7B8-2F33-BA29A69784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32276" y="630771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12" name="!!TXT_">
            <a:extLst>
              <a:ext uri="{FF2B5EF4-FFF2-40B4-BE49-F238E27FC236}">
                <a16:creationId xmlns:a16="http://schemas.microsoft.com/office/drawing/2014/main" id="{F5C57EED-3DD1-47EC-3124-3DEE78ABB94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3413" y="3889830"/>
            <a:ext cx="2339975" cy="2230902"/>
          </a:xfrm>
        </p:spPr>
        <p:txBody>
          <a:bodyPr lIns="180000" tIns="72000" rIns="180000" bIns="7200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!!TXT_">
            <a:extLst>
              <a:ext uri="{FF2B5EF4-FFF2-40B4-BE49-F238E27FC236}">
                <a16:creationId xmlns:a16="http://schemas.microsoft.com/office/drawing/2014/main" id="{0277C75B-ED95-2300-3378-60F8C140600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48747" y="3889830"/>
            <a:ext cx="2339975" cy="2230902"/>
          </a:xfrm>
        </p:spPr>
        <p:txBody>
          <a:bodyPr lIns="180000" tIns="72000" rIns="180000" bIns="7200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59098720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opsomming 4ico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!!VLAK_blauw">
            <a:extLst>
              <a:ext uri="{FF2B5EF4-FFF2-40B4-BE49-F238E27FC236}">
                <a16:creationId xmlns:a16="http://schemas.microsoft.com/office/drawing/2014/main" id="{B607290F-154E-DC06-FE1E-393A99FCBA03}"/>
              </a:ext>
            </a:extLst>
          </p:cNvPr>
          <p:cNvSpPr/>
          <p:nvPr userDrawn="1"/>
        </p:nvSpPr>
        <p:spPr>
          <a:xfrm>
            <a:off x="7573280" y="-1"/>
            <a:ext cx="4625070" cy="6127753"/>
          </a:xfrm>
          <a:custGeom>
            <a:avLst/>
            <a:gdLst>
              <a:gd name="connsiteX0" fmla="*/ 0 w 4618720"/>
              <a:gd name="connsiteY0" fmla="*/ 0 h 6858003"/>
              <a:gd name="connsiteX1" fmla="*/ 4618720 w 4618720"/>
              <a:gd name="connsiteY1" fmla="*/ 0 h 6858003"/>
              <a:gd name="connsiteX2" fmla="*/ 4618720 w 4618720"/>
              <a:gd name="connsiteY2" fmla="*/ 6858003 h 6858003"/>
              <a:gd name="connsiteX3" fmla="*/ 2788516 w 4618720"/>
              <a:gd name="connsiteY3" fmla="*/ 6858003 h 6858003"/>
              <a:gd name="connsiteX4" fmla="*/ 0 w 4618720"/>
              <a:gd name="connsiteY4" fmla="*/ 0 h 6858003"/>
              <a:gd name="connsiteX0" fmla="*/ 0 w 4618720"/>
              <a:gd name="connsiteY0" fmla="*/ 0 h 6858003"/>
              <a:gd name="connsiteX1" fmla="*/ 4618720 w 4618720"/>
              <a:gd name="connsiteY1" fmla="*/ 0 h 6858003"/>
              <a:gd name="connsiteX2" fmla="*/ 4618720 w 4618720"/>
              <a:gd name="connsiteY2" fmla="*/ 6184903 h 6858003"/>
              <a:gd name="connsiteX3" fmla="*/ 2788516 w 4618720"/>
              <a:gd name="connsiteY3" fmla="*/ 6858003 h 6858003"/>
              <a:gd name="connsiteX4" fmla="*/ 0 w 4618720"/>
              <a:gd name="connsiteY4" fmla="*/ 0 h 6858003"/>
              <a:gd name="connsiteX0" fmla="*/ 0 w 4618720"/>
              <a:gd name="connsiteY0" fmla="*/ 0 h 6184903"/>
              <a:gd name="connsiteX1" fmla="*/ 4618720 w 4618720"/>
              <a:gd name="connsiteY1" fmla="*/ 0 h 6184903"/>
              <a:gd name="connsiteX2" fmla="*/ 4618720 w 4618720"/>
              <a:gd name="connsiteY2" fmla="*/ 6184903 h 6184903"/>
              <a:gd name="connsiteX3" fmla="*/ 2496416 w 4618720"/>
              <a:gd name="connsiteY3" fmla="*/ 6146803 h 6184903"/>
              <a:gd name="connsiteX4" fmla="*/ 0 w 4618720"/>
              <a:gd name="connsiteY4" fmla="*/ 0 h 6184903"/>
              <a:gd name="connsiteX0" fmla="*/ 0 w 4631420"/>
              <a:gd name="connsiteY0" fmla="*/ 0 h 6146803"/>
              <a:gd name="connsiteX1" fmla="*/ 4618720 w 4631420"/>
              <a:gd name="connsiteY1" fmla="*/ 0 h 6146803"/>
              <a:gd name="connsiteX2" fmla="*/ 4631420 w 4631420"/>
              <a:gd name="connsiteY2" fmla="*/ 6134103 h 6146803"/>
              <a:gd name="connsiteX3" fmla="*/ 2496416 w 4631420"/>
              <a:gd name="connsiteY3" fmla="*/ 6146803 h 6146803"/>
              <a:gd name="connsiteX4" fmla="*/ 0 w 4631420"/>
              <a:gd name="connsiteY4" fmla="*/ 0 h 6146803"/>
              <a:gd name="connsiteX0" fmla="*/ 0 w 4631420"/>
              <a:gd name="connsiteY0" fmla="*/ 0 h 6146803"/>
              <a:gd name="connsiteX1" fmla="*/ 4618720 w 4631420"/>
              <a:gd name="connsiteY1" fmla="*/ 0 h 6146803"/>
              <a:gd name="connsiteX2" fmla="*/ 4631420 w 4631420"/>
              <a:gd name="connsiteY2" fmla="*/ 6127753 h 6146803"/>
              <a:gd name="connsiteX3" fmla="*/ 2496416 w 4631420"/>
              <a:gd name="connsiteY3" fmla="*/ 6146803 h 6146803"/>
              <a:gd name="connsiteX4" fmla="*/ 0 w 4631420"/>
              <a:gd name="connsiteY4" fmla="*/ 0 h 6146803"/>
              <a:gd name="connsiteX0" fmla="*/ 0 w 4625070"/>
              <a:gd name="connsiteY0" fmla="*/ 0 h 6146803"/>
              <a:gd name="connsiteX1" fmla="*/ 4618720 w 4625070"/>
              <a:gd name="connsiteY1" fmla="*/ 0 h 6146803"/>
              <a:gd name="connsiteX2" fmla="*/ 4625070 w 4625070"/>
              <a:gd name="connsiteY2" fmla="*/ 6127753 h 6146803"/>
              <a:gd name="connsiteX3" fmla="*/ 2496416 w 4625070"/>
              <a:gd name="connsiteY3" fmla="*/ 6146803 h 6146803"/>
              <a:gd name="connsiteX4" fmla="*/ 0 w 4625070"/>
              <a:gd name="connsiteY4" fmla="*/ 0 h 6146803"/>
              <a:gd name="connsiteX0" fmla="*/ 0 w 4625070"/>
              <a:gd name="connsiteY0" fmla="*/ 0 h 6140453"/>
              <a:gd name="connsiteX1" fmla="*/ 4618720 w 4625070"/>
              <a:gd name="connsiteY1" fmla="*/ 0 h 6140453"/>
              <a:gd name="connsiteX2" fmla="*/ 4625070 w 4625070"/>
              <a:gd name="connsiteY2" fmla="*/ 6127753 h 6140453"/>
              <a:gd name="connsiteX3" fmla="*/ 2496416 w 4625070"/>
              <a:gd name="connsiteY3" fmla="*/ 6140453 h 6140453"/>
              <a:gd name="connsiteX4" fmla="*/ 0 w 4625070"/>
              <a:gd name="connsiteY4" fmla="*/ 0 h 6140453"/>
              <a:gd name="connsiteX0" fmla="*/ 0 w 4625070"/>
              <a:gd name="connsiteY0" fmla="*/ 0 h 6140453"/>
              <a:gd name="connsiteX1" fmla="*/ 4618720 w 4625070"/>
              <a:gd name="connsiteY1" fmla="*/ 0 h 6140453"/>
              <a:gd name="connsiteX2" fmla="*/ 4625070 w 4625070"/>
              <a:gd name="connsiteY2" fmla="*/ 6127753 h 6140453"/>
              <a:gd name="connsiteX3" fmla="*/ 2496416 w 4625070"/>
              <a:gd name="connsiteY3" fmla="*/ 6140453 h 6140453"/>
              <a:gd name="connsiteX4" fmla="*/ 0 w 4625070"/>
              <a:gd name="connsiteY4" fmla="*/ 0 h 6140453"/>
              <a:gd name="connsiteX0" fmla="*/ 0 w 4625070"/>
              <a:gd name="connsiteY0" fmla="*/ 0 h 6127753"/>
              <a:gd name="connsiteX1" fmla="*/ 4618720 w 4625070"/>
              <a:gd name="connsiteY1" fmla="*/ 0 h 6127753"/>
              <a:gd name="connsiteX2" fmla="*/ 4625070 w 4625070"/>
              <a:gd name="connsiteY2" fmla="*/ 6127753 h 6127753"/>
              <a:gd name="connsiteX3" fmla="*/ 2490066 w 4625070"/>
              <a:gd name="connsiteY3" fmla="*/ 6127753 h 6127753"/>
              <a:gd name="connsiteX4" fmla="*/ 0 w 4625070"/>
              <a:gd name="connsiteY4" fmla="*/ 0 h 6127753"/>
              <a:gd name="connsiteX0" fmla="*/ 0 w 4625070"/>
              <a:gd name="connsiteY0" fmla="*/ 0 h 6127753"/>
              <a:gd name="connsiteX1" fmla="*/ 4618720 w 4625070"/>
              <a:gd name="connsiteY1" fmla="*/ 0 h 6127753"/>
              <a:gd name="connsiteX2" fmla="*/ 4625070 w 4625070"/>
              <a:gd name="connsiteY2" fmla="*/ 6127753 h 6127753"/>
              <a:gd name="connsiteX3" fmla="*/ 2490066 w 4625070"/>
              <a:gd name="connsiteY3" fmla="*/ 6127753 h 6127753"/>
              <a:gd name="connsiteX4" fmla="*/ 0 w 4625070"/>
              <a:gd name="connsiteY4" fmla="*/ 0 h 6127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25070" h="6127753">
                <a:moveTo>
                  <a:pt x="0" y="0"/>
                </a:moveTo>
                <a:lnTo>
                  <a:pt x="4618720" y="0"/>
                </a:lnTo>
                <a:cubicBezTo>
                  <a:pt x="4622953" y="2044701"/>
                  <a:pt x="4620837" y="4083052"/>
                  <a:pt x="4625070" y="6127753"/>
                </a:cubicBezTo>
                <a:lnTo>
                  <a:pt x="2490066" y="61277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/>
          </a:p>
        </p:txBody>
      </p:sp>
      <p:sp>
        <p:nvSpPr>
          <p:cNvPr id="6" name="!!VLAK_lichtblauw">
            <a:extLst>
              <a:ext uri="{FF2B5EF4-FFF2-40B4-BE49-F238E27FC236}">
                <a16:creationId xmlns:a16="http://schemas.microsoft.com/office/drawing/2014/main" id="{F9AE8CFD-727B-2615-4206-6B105830D03D}"/>
              </a:ext>
            </a:extLst>
          </p:cNvPr>
          <p:cNvSpPr/>
          <p:nvPr userDrawn="1"/>
        </p:nvSpPr>
        <p:spPr>
          <a:xfrm>
            <a:off x="8740890" y="2278742"/>
            <a:ext cx="2340000" cy="384901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500" dirty="0">
              <a:solidFill>
                <a:schemeClr val="bg1">
                  <a:alpha val="0"/>
                </a:schemeClr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3" name="!!VLAK_lichtblauw">
            <a:extLst>
              <a:ext uri="{FF2B5EF4-FFF2-40B4-BE49-F238E27FC236}">
                <a16:creationId xmlns:a16="http://schemas.microsoft.com/office/drawing/2014/main" id="{ED383B38-0B81-F1B3-158B-4D1748CF9323}"/>
              </a:ext>
            </a:extLst>
          </p:cNvPr>
          <p:cNvSpPr/>
          <p:nvPr userDrawn="1"/>
        </p:nvSpPr>
        <p:spPr>
          <a:xfrm>
            <a:off x="6025556" y="2278742"/>
            <a:ext cx="2340000" cy="384901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500" dirty="0">
              <a:solidFill>
                <a:schemeClr val="bg1">
                  <a:alpha val="0"/>
                </a:schemeClr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24" name="!!VLAK_lichtblauw">
            <a:extLst>
              <a:ext uri="{FF2B5EF4-FFF2-40B4-BE49-F238E27FC236}">
                <a16:creationId xmlns:a16="http://schemas.microsoft.com/office/drawing/2014/main" id="{D7B2B109-0BF1-C809-8653-86CA98F9528D}"/>
              </a:ext>
            </a:extLst>
          </p:cNvPr>
          <p:cNvSpPr/>
          <p:nvPr userDrawn="1"/>
        </p:nvSpPr>
        <p:spPr>
          <a:xfrm>
            <a:off x="3348522" y="2278742"/>
            <a:ext cx="2340000" cy="384901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500" dirty="0">
              <a:solidFill>
                <a:schemeClr val="bg1">
                  <a:alpha val="0"/>
                </a:schemeClr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10" name="!!VLAK_lichtblauw">
            <a:extLst>
              <a:ext uri="{FF2B5EF4-FFF2-40B4-BE49-F238E27FC236}">
                <a16:creationId xmlns:a16="http://schemas.microsoft.com/office/drawing/2014/main" id="{C2BCCF58-9E3D-6B7B-8E96-257FF7655C39}"/>
              </a:ext>
            </a:extLst>
          </p:cNvPr>
          <p:cNvSpPr/>
          <p:nvPr userDrawn="1"/>
        </p:nvSpPr>
        <p:spPr>
          <a:xfrm>
            <a:off x="633188" y="2278742"/>
            <a:ext cx="2340000" cy="3847115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500" dirty="0">
              <a:solidFill>
                <a:schemeClr val="bg1">
                  <a:alpha val="0"/>
                </a:schemeClr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15" name="!!VLAK_oranje tit">
            <a:extLst>
              <a:ext uri="{FF2B5EF4-FFF2-40B4-BE49-F238E27FC236}">
                <a16:creationId xmlns:a16="http://schemas.microsoft.com/office/drawing/2014/main" id="{57753FFA-907C-870B-7922-967411F620A3}"/>
              </a:ext>
            </a:extLst>
          </p:cNvPr>
          <p:cNvSpPr/>
          <p:nvPr userDrawn="1"/>
        </p:nvSpPr>
        <p:spPr>
          <a:xfrm rot="10800000">
            <a:off x="0" y="617411"/>
            <a:ext cx="361950" cy="887313"/>
          </a:xfrm>
          <a:prstGeom prst="triangle">
            <a:avLst>
              <a:gd name="adj" fmla="val 9967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Light" pitchFamily="2" charset="0"/>
              <a:ea typeface="+mn-ea"/>
              <a:cs typeface="+mn-cs"/>
            </a:endParaRPr>
          </a:p>
        </p:txBody>
      </p:sp>
      <p:sp>
        <p:nvSpPr>
          <p:cNvPr id="11" name="Tijdelijke aanduiding voor titel 1">
            <a:extLst>
              <a:ext uri="{FF2B5EF4-FFF2-40B4-BE49-F238E27FC236}">
                <a16:creationId xmlns:a16="http://schemas.microsoft.com/office/drawing/2014/main" id="{639D7E8B-1FA8-60A0-2B0B-F01A19F03E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300" y="530225"/>
            <a:ext cx="70779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nl-NL" dirty="0"/>
              <a:t>KLIK OM STIJL TE</a:t>
            </a:r>
            <a:br>
              <a:rPr lang="nl-NL" dirty="0"/>
            </a:br>
            <a:r>
              <a:rPr lang="nl-NL" dirty="0"/>
              <a:t>BEWERKEN</a:t>
            </a:r>
            <a:endParaRPr lang="nl-BE" dirty="0"/>
          </a:p>
        </p:txBody>
      </p:sp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FCE87C54-5963-902F-DB5D-756292D2B8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231841" y="6307710"/>
            <a:ext cx="2743200" cy="365125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31216" r="31216"/>
            </a:stretch>
          </a:blipFill>
        </p:spPr>
        <p:txBody>
          <a:bodyPr vert="horz" lIns="91440" tIns="45720" rIns="91440" bIns="45720" rtlCol="0" anchor="ctr"/>
          <a:lstStyle>
            <a:lvl1pPr algn="l">
              <a:defRPr sz="5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122A0081-1EA5-4D46-81C3-DED78F5F6EAD}" type="datetime1">
              <a:rPr lang="nl-BE" smtClean="0"/>
              <a:t>30/11/2023</a:t>
            </a:fld>
            <a:endParaRPr lang="nl-BE" dirty="0"/>
          </a:p>
        </p:txBody>
      </p:sp>
      <p:sp>
        <p:nvSpPr>
          <p:cNvPr id="13" name="Tijdelijke aanduiding voor voettekst 4">
            <a:extLst>
              <a:ext uri="{FF2B5EF4-FFF2-40B4-BE49-F238E27FC236}">
                <a16:creationId xmlns:a16="http://schemas.microsoft.com/office/drawing/2014/main" id="{5C0FFF7E-54E3-8A05-BB6D-7E611B2538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37433" y="6307710"/>
            <a:ext cx="4029024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14" name="Tijdelijke aanduiding voor dianummer 5">
            <a:extLst>
              <a:ext uri="{FF2B5EF4-FFF2-40B4-BE49-F238E27FC236}">
                <a16:creationId xmlns:a16="http://schemas.microsoft.com/office/drawing/2014/main" id="{F806783D-E44C-429E-18CD-2A9AA7727F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32276" y="630771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18" name="!!ICON_">
            <a:extLst>
              <a:ext uri="{FF2B5EF4-FFF2-40B4-BE49-F238E27FC236}">
                <a16:creationId xmlns:a16="http://schemas.microsoft.com/office/drawing/2014/main" id="{0CA8F8F9-A110-2DF2-21EF-D7C87222D1F8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81091" y="2484664"/>
            <a:ext cx="1260000" cy="1260000"/>
          </a:xfrm>
          <a:noFill/>
          <a:ln>
            <a:noFill/>
          </a:ln>
        </p:spPr>
        <p:txBody>
          <a:bodyPr lIns="72000" tIns="108000" rIns="72000" bIns="36000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 dirty="0"/>
          </a:p>
        </p:txBody>
      </p:sp>
      <p:sp>
        <p:nvSpPr>
          <p:cNvPr id="22" name="!!TXT_">
            <a:extLst>
              <a:ext uri="{FF2B5EF4-FFF2-40B4-BE49-F238E27FC236}">
                <a16:creationId xmlns:a16="http://schemas.microsoft.com/office/drawing/2014/main" id="{8162417A-05E8-AAED-8B2E-F4D836A1147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41115" y="3889830"/>
            <a:ext cx="2339975" cy="2237922"/>
          </a:xfrm>
        </p:spPr>
        <p:txBody>
          <a:bodyPr lIns="180000" tIns="72000" rIns="180000" bIns="7200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7" name="!!ICON_">
            <a:extLst>
              <a:ext uri="{FF2B5EF4-FFF2-40B4-BE49-F238E27FC236}">
                <a16:creationId xmlns:a16="http://schemas.microsoft.com/office/drawing/2014/main" id="{CE529253-F6BE-2766-705B-B250E0974E8A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565757" y="2484664"/>
            <a:ext cx="1260000" cy="1260000"/>
          </a:xfrm>
          <a:noFill/>
          <a:ln>
            <a:noFill/>
          </a:ln>
        </p:spPr>
        <p:txBody>
          <a:bodyPr lIns="72000" tIns="108000" rIns="72000" bIns="36000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 dirty="0"/>
          </a:p>
        </p:txBody>
      </p:sp>
      <p:sp>
        <p:nvSpPr>
          <p:cNvPr id="28" name="!!TXT_">
            <a:extLst>
              <a:ext uri="{FF2B5EF4-FFF2-40B4-BE49-F238E27FC236}">
                <a16:creationId xmlns:a16="http://schemas.microsoft.com/office/drawing/2014/main" id="{47FD1E43-56BD-79AE-CAD1-32B251D284A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025781" y="3889830"/>
            <a:ext cx="2339975" cy="2237922"/>
          </a:xfrm>
        </p:spPr>
        <p:txBody>
          <a:bodyPr lIns="180000" tIns="72000" rIns="180000" bIns="7200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9" name="!!ICON_">
            <a:extLst>
              <a:ext uri="{FF2B5EF4-FFF2-40B4-BE49-F238E27FC236}">
                <a16:creationId xmlns:a16="http://schemas.microsoft.com/office/drawing/2014/main" id="{32D2A3E1-FDAB-4FA3-2F06-4C1EB9DF46C0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888723" y="2484664"/>
            <a:ext cx="1260000" cy="1260000"/>
          </a:xfrm>
          <a:noFill/>
          <a:ln>
            <a:noFill/>
          </a:ln>
        </p:spPr>
        <p:txBody>
          <a:bodyPr lIns="72000" tIns="108000" rIns="72000" bIns="36000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 dirty="0"/>
          </a:p>
        </p:txBody>
      </p:sp>
      <p:sp>
        <p:nvSpPr>
          <p:cNvPr id="30" name="!!TXT_">
            <a:extLst>
              <a:ext uri="{FF2B5EF4-FFF2-40B4-BE49-F238E27FC236}">
                <a16:creationId xmlns:a16="http://schemas.microsoft.com/office/drawing/2014/main" id="{D580BB5B-924C-2AD0-506B-4224307FFF4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48747" y="3889830"/>
            <a:ext cx="2339975" cy="2237922"/>
          </a:xfrm>
        </p:spPr>
        <p:txBody>
          <a:bodyPr lIns="180000" tIns="72000" rIns="180000" bIns="7200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1" name="!!ICON_">
            <a:extLst>
              <a:ext uri="{FF2B5EF4-FFF2-40B4-BE49-F238E27FC236}">
                <a16:creationId xmlns:a16="http://schemas.microsoft.com/office/drawing/2014/main" id="{8F7428AA-F617-CD3A-F2B1-058B358E8D10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173389" y="2484664"/>
            <a:ext cx="1260000" cy="1260000"/>
          </a:xfrm>
          <a:noFill/>
          <a:ln>
            <a:noFill/>
          </a:ln>
        </p:spPr>
        <p:txBody>
          <a:bodyPr lIns="72000" tIns="108000" rIns="72000" bIns="36000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 dirty="0"/>
          </a:p>
        </p:txBody>
      </p:sp>
      <p:sp>
        <p:nvSpPr>
          <p:cNvPr id="32" name="!!TXT_">
            <a:extLst>
              <a:ext uri="{FF2B5EF4-FFF2-40B4-BE49-F238E27FC236}">
                <a16:creationId xmlns:a16="http://schemas.microsoft.com/office/drawing/2014/main" id="{9E92ACCA-FC4C-A3E3-6B7D-729F5C2DFFC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3413" y="3889830"/>
            <a:ext cx="2339975" cy="2237922"/>
          </a:xfrm>
        </p:spPr>
        <p:txBody>
          <a:bodyPr lIns="180000" tIns="72000" rIns="180000" bIns="7200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6985241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9DBF036-6B75-3333-5176-B5F13E5C7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225425"/>
            <a:ext cx="112172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387306F-4772-D713-EB09-E25579FB88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3956" y="1711325"/>
            <a:ext cx="11248618" cy="4381500"/>
          </a:xfrm>
          <a:prstGeom prst="rect">
            <a:avLst/>
          </a:prstGeom>
        </p:spPr>
        <p:txBody>
          <a:bodyPr vert="horz" lIns="91440" tIns="36000" rIns="91440" bIns="3600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C66B89F0-E5B6-533C-E66D-1951342296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231841" y="6307710"/>
            <a:ext cx="2743200" cy="365125"/>
          </a:xfrm>
          <a:prstGeom prst="rect">
            <a:avLst/>
          </a:pr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 l="31216" r="31216"/>
            </a:stretch>
          </a:blipFill>
        </p:spPr>
        <p:txBody>
          <a:bodyPr vert="horz" lIns="91440" tIns="45720" rIns="91440" bIns="45720" rtlCol="0" anchor="ctr"/>
          <a:lstStyle>
            <a:lvl1pPr algn="l">
              <a:defRPr sz="5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F42AA8B3-8B48-4D4D-9256-854C47CBB5DC}" type="datetime1">
              <a:rPr lang="nl-BE" smtClean="0"/>
              <a:t>30/11/2023</a:t>
            </a:fld>
            <a:endParaRPr lang="nl-BE" dirty="0"/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1D21E8CB-F84D-DDED-B133-0DC22343C4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13665" y="6307710"/>
            <a:ext cx="45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7FBCFD7D-C5F9-C761-A346-BE3A2185B5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7900" y="630771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09844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5" r:id="rId4"/>
    <p:sldLayoutId id="2147483669" r:id="rId5"/>
    <p:sldLayoutId id="2147483674" r:id="rId6"/>
    <p:sldLayoutId id="2147483666" r:id="rId7"/>
    <p:sldLayoutId id="2147483662" r:id="rId8"/>
    <p:sldLayoutId id="2147483671" r:id="rId9"/>
    <p:sldLayoutId id="2147483667" r:id="rId10"/>
    <p:sldLayoutId id="2147483670" r:id="rId11"/>
    <p:sldLayoutId id="2147483663" r:id="rId12"/>
    <p:sldLayoutId id="2147483673" r:id="rId13"/>
    <p:sldLayoutId id="2147483655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ITC Avant Garde Gothic LT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112000"/>
        <a:buFontTx/>
        <a:buBlip>
          <a:blip r:embed="rId18"/>
        </a:buBlip>
        <a:defRPr sz="2000" kern="1200">
          <a:solidFill>
            <a:schemeClr val="tx1"/>
          </a:solidFill>
          <a:latin typeface="Roboto Light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112000"/>
        <a:buFontTx/>
        <a:buBlip>
          <a:blip r:embed="rId18"/>
        </a:buBlip>
        <a:defRPr sz="1800" kern="1200">
          <a:solidFill>
            <a:schemeClr val="tx1"/>
          </a:solidFill>
          <a:latin typeface="Roboto Light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112000"/>
        <a:buFontTx/>
        <a:buBlip>
          <a:blip r:embed="rId18"/>
        </a:buBlip>
        <a:defRPr sz="1600" kern="1200">
          <a:solidFill>
            <a:schemeClr val="tx1"/>
          </a:solidFill>
          <a:latin typeface="Roboto Light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112000"/>
        <a:buFontTx/>
        <a:buBlip>
          <a:blip r:embed="rId18"/>
        </a:buBlip>
        <a:defRPr sz="1400" kern="1200">
          <a:solidFill>
            <a:schemeClr val="tx1"/>
          </a:solidFill>
          <a:latin typeface="Roboto Light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112000"/>
        <a:buFontTx/>
        <a:buBlip>
          <a:blip r:embed="rId18"/>
        </a:buBlip>
        <a:defRPr sz="1200" kern="1200">
          <a:solidFill>
            <a:schemeClr val="tx1"/>
          </a:solidFill>
          <a:latin typeface="Roboto Ligh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itel 1">
            <a:extLst>
              <a:ext uri="{FF2B5EF4-FFF2-40B4-BE49-F238E27FC236}">
                <a16:creationId xmlns:a16="http://schemas.microsoft.com/office/drawing/2014/main" id="{43541C07-AA6D-A4DD-A554-16902FB0F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225425"/>
            <a:ext cx="112172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2" name="Tijdelijke aanduiding voor tekst 2">
            <a:extLst>
              <a:ext uri="{FF2B5EF4-FFF2-40B4-BE49-F238E27FC236}">
                <a16:creationId xmlns:a16="http://schemas.microsoft.com/office/drawing/2014/main" id="{4EE9F071-0755-36B2-0659-058730287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3956" y="1711325"/>
            <a:ext cx="11248618" cy="4381500"/>
          </a:xfrm>
          <a:prstGeom prst="rect">
            <a:avLst/>
          </a:prstGeom>
        </p:spPr>
        <p:txBody>
          <a:bodyPr vert="horz" lIns="91440" tIns="36000" rIns="91440" bIns="3600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36031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afbeelding 7" descr="Afbeelding met kleding, schoeisel, persoon, gebouw&#10;&#10;Automatisch gegenereerde beschrijving">
            <a:extLst>
              <a:ext uri="{FF2B5EF4-FFF2-40B4-BE49-F238E27FC236}">
                <a16:creationId xmlns:a16="http://schemas.microsoft.com/office/drawing/2014/main" id="{E0A24BCA-623F-86B2-C196-4C5D626BD5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88" b="14262"/>
          <a:stretch/>
        </p:blipFill>
        <p:spPr>
          <a:xfrm>
            <a:off x="20" y="-65304"/>
            <a:ext cx="12191980" cy="4797415"/>
          </a:xfrm>
          <a:prstGeom prst="rect">
            <a:avLst/>
          </a:prstGeom>
          <a:noFill/>
        </p:spPr>
      </p:pic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01CC890-EA92-30F5-472B-6F287590089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684480" y="-1"/>
            <a:ext cx="2507520" cy="6129339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3B6A9C9-2369-5BC0-92D0-AD968E663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505" y="2637711"/>
            <a:ext cx="6470507" cy="161925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nl-NL" sz="4100" dirty="0"/>
              <a:t>Trajecten van jonge kinderen (0-2 jaar) in de jeugdhulp </a:t>
            </a:r>
            <a:endParaRPr lang="nl-BE" sz="4100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9760C501-1F00-1523-4153-CB3FFDCF8EB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27449" y="2638389"/>
            <a:ext cx="660825" cy="16200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ijdelijke aanduiding voor voettekst 13">
            <a:extLst>
              <a:ext uri="{FF2B5EF4-FFF2-40B4-BE49-F238E27FC236}">
                <a16:creationId xmlns:a16="http://schemas.microsoft.com/office/drawing/2014/main" id="{BDBEB2E5-4981-5AC2-A4EE-1F6FF37FD5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37433" y="6307710"/>
            <a:ext cx="4029024" cy="360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nl-BE" kern="1200" dirty="0">
                <a:latin typeface="+mn-lt"/>
                <a:ea typeface="+mn-ea"/>
                <a:cs typeface="+mn-cs"/>
              </a:rPr>
              <a:t>Trajecten van jonge kinderen (0 – 2 jaar) in de jeugdhulp</a:t>
            </a:r>
          </a:p>
        </p:txBody>
      </p:sp>
      <p:sp>
        <p:nvSpPr>
          <p:cNvPr id="15" name="Tijdelijke aanduiding voor dianummer 14">
            <a:extLst>
              <a:ext uri="{FF2B5EF4-FFF2-40B4-BE49-F238E27FC236}">
                <a16:creationId xmlns:a16="http://schemas.microsoft.com/office/drawing/2014/main" id="{F16F3E1B-50BB-D8AE-4361-05308303C6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32276" y="6307710"/>
            <a:ext cx="540000" cy="360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nl-BE" kern="1200"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D831414-E3E5-54BE-5302-C162D1EF46BC}"/>
              </a:ext>
            </a:extLst>
          </p:cNvPr>
          <p:cNvSpPr txBox="1"/>
          <p:nvPr/>
        </p:nvSpPr>
        <p:spPr>
          <a:xfrm>
            <a:off x="611243" y="4256961"/>
            <a:ext cx="5018425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b="1" dirty="0">
                <a:solidFill>
                  <a:schemeClr val="bg1"/>
                </a:solidFill>
                <a:latin typeface="+mj-lt"/>
              </a:rPr>
              <a:t>Vervolgonderzoek na SWVG IV_MJP1_05 </a:t>
            </a:r>
            <a:endParaRPr lang="nl-BE" b="1" dirty="0">
              <a:solidFill>
                <a:schemeClr val="bg1"/>
              </a:solidFill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nl-BE" dirty="0"/>
              <a:t>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E91B0CA-53A0-ED1A-8375-9D37BEA76BE1}"/>
              </a:ext>
            </a:extLst>
          </p:cNvPr>
          <p:cNvSpPr txBox="1"/>
          <p:nvPr/>
        </p:nvSpPr>
        <p:spPr>
          <a:xfrm>
            <a:off x="7429104" y="5483007"/>
            <a:ext cx="3603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Nienke Derkoningen</a:t>
            </a:r>
          </a:p>
          <a:p>
            <a:r>
              <a:rPr lang="nl-B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Prof. dr. Johan </a:t>
            </a:r>
            <a:r>
              <a:rPr lang="nl-BE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Vanderfaeillie</a:t>
            </a:r>
            <a:endParaRPr lang="nl-B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43280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38C46930-0392-2BE3-B1DC-E80C88B4CD5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NL" dirty="0">
                <a:latin typeface="+mn-lt"/>
              </a:rPr>
              <a:t>Alle ouders kregen begeleiding (contextbegeleider: 100% (OVBJ) – 21% (PZ))</a:t>
            </a:r>
          </a:p>
          <a:p>
            <a:pPr>
              <a:lnSpc>
                <a:spcPct val="150000"/>
              </a:lnSpc>
            </a:pPr>
            <a:r>
              <a:rPr lang="nl-NL" dirty="0">
                <a:latin typeface="+mn-lt"/>
              </a:rPr>
              <a:t>Duur (m + v) neemt gemiddeld toe</a:t>
            </a:r>
          </a:p>
          <a:p>
            <a:pPr>
              <a:lnSpc>
                <a:spcPct val="150000"/>
              </a:lnSpc>
            </a:pPr>
            <a:r>
              <a:rPr lang="nl-NL" dirty="0">
                <a:latin typeface="+mn-lt"/>
              </a:rPr>
              <a:t>Bezoeken: </a:t>
            </a:r>
          </a:p>
          <a:p>
            <a:pPr lvl="1">
              <a:lnSpc>
                <a:spcPct val="150000"/>
              </a:lnSpc>
            </a:pPr>
            <a:r>
              <a:rPr lang="nl-NL" dirty="0">
                <a:latin typeface="+mn-lt"/>
              </a:rPr>
              <a:t>OVBJ vaker combinatie van afzonderlijke en gezamenlijke bezoekmomenten </a:t>
            </a:r>
          </a:p>
          <a:p>
            <a:pPr lvl="1">
              <a:lnSpc>
                <a:spcPct val="150000"/>
              </a:lnSpc>
            </a:pPr>
            <a:r>
              <a:rPr lang="nl-NL" dirty="0">
                <a:latin typeface="+mn-lt"/>
              </a:rPr>
              <a:t>OVBJ per keer langer contact </a:t>
            </a: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9571D808-9719-A784-04F3-C3F3B3281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3. Bevindingen: contacten ouders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044948A-8FDD-C6D1-9F4A-3204FCC0A2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231841" y="6307710"/>
            <a:ext cx="2743200" cy="365125"/>
          </a:xfrm>
        </p:spPr>
        <p:txBody>
          <a:bodyPr/>
          <a:lstStyle/>
          <a:p>
            <a:fld id="{4593869E-E216-453B-9998-ADD081C36B6D}" type="datetime1">
              <a:rPr lang="nl-BE" smtClean="0"/>
              <a:pPr/>
              <a:t>30/11/2023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041869A-71C5-E311-0B8B-7A4E3C10F1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37433" y="6307710"/>
            <a:ext cx="4029024" cy="360000"/>
          </a:xfrm>
        </p:spPr>
        <p:txBody>
          <a:bodyPr/>
          <a:lstStyle/>
          <a:p>
            <a:r>
              <a:rPr lang="nl-BE" dirty="0"/>
              <a:t>Trajecten van jonge kinderen (0 – 2 jaar) in de jeugdhulp</a:t>
            </a:r>
          </a:p>
          <a:p>
            <a:endParaRPr lang="nl-BE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2E2FC20-812A-C3FA-851E-A085BA6A61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32276" y="6307710"/>
            <a:ext cx="540000" cy="360000"/>
          </a:xfrm>
        </p:spPr>
        <p:txBody>
          <a:bodyPr/>
          <a:lstStyle/>
          <a:p>
            <a:r>
              <a:rPr lang="nl-BE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217513717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38C46930-0392-2BE3-B1DC-E80C88B4CD5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nl-NL" dirty="0">
              <a:latin typeface="+mn-lt"/>
            </a:endParaRPr>
          </a:p>
          <a:p>
            <a:pPr lvl="1">
              <a:lnSpc>
                <a:spcPct val="150000"/>
              </a:lnSpc>
            </a:pPr>
            <a:endParaRPr lang="nl-NL" dirty="0">
              <a:latin typeface="+mn-lt"/>
            </a:endParaRPr>
          </a:p>
          <a:p>
            <a:pPr marL="0" indent="0">
              <a:lnSpc>
                <a:spcPct val="150000"/>
              </a:lnSpc>
              <a:buNone/>
            </a:pPr>
            <a:endParaRPr lang="nl-NL" dirty="0">
              <a:latin typeface="+mn-lt"/>
            </a:endParaRPr>
          </a:p>
          <a:p>
            <a:pPr marL="0" indent="0">
              <a:lnSpc>
                <a:spcPct val="150000"/>
              </a:lnSpc>
              <a:buNone/>
            </a:pPr>
            <a:endParaRPr lang="nl-NL" dirty="0">
              <a:latin typeface="+mn-lt"/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9571D808-9719-A784-04F3-C3F3B3281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286" y="908272"/>
            <a:ext cx="5633357" cy="1325563"/>
          </a:xfrm>
        </p:spPr>
        <p:txBody>
          <a:bodyPr>
            <a:normAutofit fontScale="90000"/>
          </a:bodyPr>
          <a:lstStyle/>
          <a:p>
            <a:r>
              <a:rPr lang="nl-BE" dirty="0"/>
              <a:t>3. Bevindingen: variabelen geassocieerd </a:t>
            </a:r>
            <a:br>
              <a:rPr lang="nl-BE" dirty="0"/>
            </a:br>
            <a:r>
              <a:rPr lang="nl-BE" dirty="0"/>
              <a:t>met hereniging  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044948A-8FDD-C6D1-9F4A-3204FCC0A2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231841" y="6307710"/>
            <a:ext cx="2743200" cy="365125"/>
          </a:xfrm>
        </p:spPr>
        <p:txBody>
          <a:bodyPr/>
          <a:lstStyle/>
          <a:p>
            <a:fld id="{4593869E-E216-453B-9998-ADD081C36B6D}" type="datetime1">
              <a:rPr lang="nl-BE" smtClean="0"/>
              <a:pPr/>
              <a:t>30/11/2023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041869A-71C5-E311-0B8B-7A4E3C10F1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37433" y="6307710"/>
            <a:ext cx="4029024" cy="360000"/>
          </a:xfrm>
        </p:spPr>
        <p:txBody>
          <a:bodyPr/>
          <a:lstStyle/>
          <a:p>
            <a:r>
              <a:rPr lang="nl-BE" dirty="0"/>
              <a:t>Trajecten van jonge kinderen (0 – 2 jaar) in de jeugdhulp</a:t>
            </a:r>
          </a:p>
          <a:p>
            <a:endParaRPr lang="nl-BE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2E2FC20-812A-C3FA-851E-A085BA6A61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32276" y="6307710"/>
            <a:ext cx="540000" cy="360000"/>
          </a:xfrm>
        </p:spPr>
        <p:txBody>
          <a:bodyPr/>
          <a:lstStyle/>
          <a:p>
            <a:r>
              <a:rPr lang="nl-BE" dirty="0"/>
              <a:t>8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C11CF07-37B0-96C0-E4D6-9400790C7B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565" y="477732"/>
            <a:ext cx="7789522" cy="6108125"/>
          </a:xfrm>
          <a:prstGeom prst="rect">
            <a:avLst/>
          </a:prstGeom>
        </p:spPr>
      </p:pic>
      <p:sp>
        <p:nvSpPr>
          <p:cNvPr id="10" name="Ovaal 9">
            <a:extLst>
              <a:ext uri="{FF2B5EF4-FFF2-40B4-BE49-F238E27FC236}">
                <a16:creationId xmlns:a16="http://schemas.microsoft.com/office/drawing/2014/main" id="{23EDBAA7-D93C-BA83-D2EA-F618DEF50118}"/>
              </a:ext>
            </a:extLst>
          </p:cNvPr>
          <p:cNvSpPr/>
          <p:nvPr/>
        </p:nvSpPr>
        <p:spPr>
          <a:xfrm>
            <a:off x="4165196" y="1779803"/>
            <a:ext cx="5740012" cy="1043878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2" name="Ovaal 11">
            <a:extLst>
              <a:ext uri="{FF2B5EF4-FFF2-40B4-BE49-F238E27FC236}">
                <a16:creationId xmlns:a16="http://schemas.microsoft.com/office/drawing/2014/main" id="{CBD1E788-1F53-3AC6-65BF-FA6171374732}"/>
              </a:ext>
            </a:extLst>
          </p:cNvPr>
          <p:cNvSpPr/>
          <p:nvPr/>
        </p:nvSpPr>
        <p:spPr>
          <a:xfrm>
            <a:off x="4165196" y="4567935"/>
            <a:ext cx="5740012" cy="1043878"/>
          </a:xfrm>
          <a:prstGeom prst="ellipse">
            <a:avLst/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" name="Ovaal 1">
            <a:extLst>
              <a:ext uri="{FF2B5EF4-FFF2-40B4-BE49-F238E27FC236}">
                <a16:creationId xmlns:a16="http://schemas.microsoft.com/office/drawing/2014/main" id="{E142C4B3-3E77-DC33-E4E6-19B70565A5BD}"/>
              </a:ext>
            </a:extLst>
          </p:cNvPr>
          <p:cNvSpPr/>
          <p:nvPr/>
        </p:nvSpPr>
        <p:spPr>
          <a:xfrm>
            <a:off x="4165196" y="5848019"/>
            <a:ext cx="5740012" cy="602025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57795295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EB4A4C2A-76BA-24EA-D4DC-CB34547D3EE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0253" y="4907766"/>
            <a:ext cx="6120000" cy="720000"/>
          </a:xfrm>
        </p:spPr>
        <p:txBody>
          <a:bodyPr/>
          <a:lstStyle/>
          <a:p>
            <a:r>
              <a:rPr lang="nl-BE" dirty="0"/>
              <a:t>Doelen geformuleerd tijdens plaatsing + redenen van plaatsing wel</a:t>
            </a:r>
          </a:p>
        </p:txBody>
      </p:sp>
      <p:sp>
        <p:nvSpPr>
          <p:cNvPr id="21" name="Tijdelijke aanduiding voor tekst 20">
            <a:extLst>
              <a:ext uri="{FF2B5EF4-FFF2-40B4-BE49-F238E27FC236}">
                <a16:creationId xmlns:a16="http://schemas.microsoft.com/office/drawing/2014/main" id="{9F55C1D1-74D6-95CD-1137-A196ECF1AAE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733839" y="4907766"/>
            <a:ext cx="36000" cy="720000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523DE4AF-240C-09BA-F6C5-A636891DE72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59759" y="5033766"/>
            <a:ext cx="180000" cy="468000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F8D61435-E1EE-2054-EEF1-50C78EB13D5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9839" y="4006282"/>
            <a:ext cx="6120000" cy="720000"/>
          </a:xfrm>
        </p:spPr>
        <p:txBody>
          <a:bodyPr/>
          <a:lstStyle/>
          <a:p>
            <a:r>
              <a:rPr lang="nl-BE" dirty="0"/>
              <a:t>Type </a:t>
            </a:r>
            <a:r>
              <a:rPr lang="nl-BE" dirty="0" err="1"/>
              <a:t>hvl</a:t>
            </a:r>
            <a:r>
              <a:rPr lang="nl-BE" dirty="0"/>
              <a:t> niet bepalend voor hereniging</a:t>
            </a:r>
          </a:p>
        </p:txBody>
      </p:sp>
      <p:sp>
        <p:nvSpPr>
          <p:cNvPr id="18" name="Tijdelijke aanduiding voor tekst 17">
            <a:extLst>
              <a:ext uri="{FF2B5EF4-FFF2-40B4-BE49-F238E27FC236}">
                <a16:creationId xmlns:a16="http://schemas.microsoft.com/office/drawing/2014/main" id="{D1EE1F60-EACB-46BD-F89E-DF7BB8833FF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33839" y="3997049"/>
            <a:ext cx="36000" cy="720000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20" name="Tijdelijke aanduiding voor tekst 19">
            <a:extLst>
              <a:ext uri="{FF2B5EF4-FFF2-40B4-BE49-F238E27FC236}">
                <a16:creationId xmlns:a16="http://schemas.microsoft.com/office/drawing/2014/main" id="{D02E4777-F762-E481-C3FA-285412F92A0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78935" y="4131880"/>
            <a:ext cx="180000" cy="468000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B6488EA4-686E-BDB7-2DC4-CD0723533B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0253" y="2239962"/>
            <a:ext cx="6120000" cy="1619889"/>
          </a:xfrm>
        </p:spPr>
        <p:txBody>
          <a:bodyPr>
            <a:normAutofit/>
          </a:bodyPr>
          <a:lstStyle/>
          <a:p>
            <a:r>
              <a:rPr lang="nl-BE" dirty="0"/>
              <a:t>Interessante verschillen tussen kinderen </a:t>
            </a:r>
          </a:p>
          <a:p>
            <a:r>
              <a:rPr lang="nl-BE" dirty="0"/>
              <a:t>(OVBJ – PZ):</a:t>
            </a:r>
          </a:p>
          <a:p>
            <a:r>
              <a:rPr lang="nl-BE" dirty="0"/>
              <a:t>Geslacht, uitstroom en hereniging, redenen voor plaatsing, gestelde doelen, bezoeken, etc</a:t>
            </a:r>
            <a:r>
              <a:rPr lang="nl-BE" sz="2100" dirty="0"/>
              <a:t>.</a:t>
            </a:r>
          </a:p>
          <a:p>
            <a:endParaRPr lang="nl-BE" dirty="0"/>
          </a:p>
        </p:txBody>
      </p: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51BE0CFA-3C8E-CD5C-2107-4E3ACDA8863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19681" y="2239962"/>
            <a:ext cx="45719" cy="1606426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60434FE7-8A84-5B7A-7FF3-1ED2BD47DB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6F2B2562-FE65-E84A-7E0F-BFEAC4361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530225"/>
            <a:ext cx="6254954" cy="1325563"/>
          </a:xfrm>
        </p:spPr>
        <p:txBody>
          <a:bodyPr/>
          <a:lstStyle/>
          <a:p>
            <a:r>
              <a:rPr lang="nl-BE" dirty="0"/>
              <a:t>4. Conclusie</a:t>
            </a:r>
          </a:p>
        </p:txBody>
      </p:sp>
      <p:sp>
        <p:nvSpPr>
          <p:cNvPr id="50" name="Tijdelijke aanduiding voor datum 49">
            <a:extLst>
              <a:ext uri="{FF2B5EF4-FFF2-40B4-BE49-F238E27FC236}">
                <a16:creationId xmlns:a16="http://schemas.microsoft.com/office/drawing/2014/main" id="{6A050CE1-4C1D-790F-C3F1-271CADCC6D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231841" y="6307710"/>
            <a:ext cx="2743200" cy="365125"/>
          </a:xfrm>
        </p:spPr>
        <p:txBody>
          <a:bodyPr/>
          <a:lstStyle/>
          <a:p>
            <a:fld id="{11C46323-B0F5-43CA-81C2-989342DC0C48}" type="datetime1">
              <a:rPr lang="nl-BE" smtClean="0"/>
              <a:pPr/>
              <a:t>30/11/2023</a:t>
            </a:fld>
            <a:endParaRPr lang="nl-BE" dirty="0"/>
          </a:p>
        </p:txBody>
      </p:sp>
      <p:sp>
        <p:nvSpPr>
          <p:cNvPr id="48" name="Tijdelijke aanduiding voor voettekst 47">
            <a:extLst>
              <a:ext uri="{FF2B5EF4-FFF2-40B4-BE49-F238E27FC236}">
                <a16:creationId xmlns:a16="http://schemas.microsoft.com/office/drawing/2014/main" id="{BB87E5B1-161F-D487-E6FC-95CB0AFAE8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37433" y="6307710"/>
            <a:ext cx="4029024" cy="360000"/>
          </a:xfrm>
        </p:spPr>
        <p:txBody>
          <a:bodyPr/>
          <a:lstStyle/>
          <a:p>
            <a:r>
              <a:rPr lang="nl-BE" dirty="0"/>
              <a:t>Trajecten van jonge kinderen (0 – 2 jaar) in de jeugdhulp</a:t>
            </a:r>
          </a:p>
        </p:txBody>
      </p:sp>
      <p:sp>
        <p:nvSpPr>
          <p:cNvPr id="49" name="Tijdelijke aanduiding voor dianummer 48">
            <a:extLst>
              <a:ext uri="{FF2B5EF4-FFF2-40B4-BE49-F238E27FC236}">
                <a16:creationId xmlns:a16="http://schemas.microsoft.com/office/drawing/2014/main" id="{8A8C131B-AEBB-A4F4-A314-66DF4DA24D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32276" y="6307710"/>
            <a:ext cx="540000" cy="360000"/>
          </a:xfrm>
        </p:spPr>
        <p:txBody>
          <a:bodyPr/>
          <a:lstStyle/>
          <a:p>
            <a:r>
              <a:rPr lang="nl-BE" dirty="0"/>
              <a:t>12</a:t>
            </a:r>
          </a:p>
        </p:txBody>
      </p:sp>
      <p:pic>
        <p:nvPicPr>
          <p:cNvPr id="1028" name="Picture 4" descr="824.700+ Jeugdzorg Stockfoto's, afbeeldingen en royalty-free beelden -  iStock">
            <a:extLst>
              <a:ext uri="{FF2B5EF4-FFF2-40B4-BE49-F238E27FC236}">
                <a16:creationId xmlns:a16="http://schemas.microsoft.com/office/drawing/2014/main" id="{E6B78572-7A91-81A3-C8F1-E83C4DE23672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9" r="19349"/>
          <a:stretch>
            <a:fillRect/>
          </a:stretch>
        </p:blipFill>
        <p:spPr bwMode="auto">
          <a:xfrm>
            <a:off x="7098935" y="747820"/>
            <a:ext cx="4680000" cy="508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85172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2554708B-425E-E7F2-9550-3C1C150320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nl-BE" dirty="0"/>
              <a:t>Conclusie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E834BD9C-3507-D262-BA33-2A0D3B73F65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6" name="Tijdelijke aanduiding voor tekst 15">
            <a:extLst>
              <a:ext uri="{FF2B5EF4-FFF2-40B4-BE49-F238E27FC236}">
                <a16:creationId xmlns:a16="http://schemas.microsoft.com/office/drawing/2014/main" id="{4A95B7C2-14C3-17B8-54FA-366965C9CFA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nl-BE" dirty="0"/>
              <a:t>4. 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8FA84D88-222F-4F75-DDE3-41D0304D41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BE" dirty="0"/>
              <a:t>Bevindingen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6C38BDB8-B1BD-71B4-015B-5555BABC53F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C2841E2F-D684-2073-22CD-D3ACF7FC1B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nl-BE" dirty="0"/>
              <a:t>3.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BBC6E0-C359-3DEB-31DD-811910704D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BE" dirty="0"/>
              <a:t>Onderzoeksmethode en analyses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34F7DA12-C651-8AC6-BE01-03FDF57F47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6A6826A4-C189-46B7-496C-789C416C59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BE" dirty="0"/>
              <a:t>2.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D64DD2A-446B-6305-B8D3-7F45CFBB22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dirty="0"/>
              <a:t>Situering en probleemstelling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E25339F9-CC87-6EC0-81A4-4CA21BAF704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34CB3390-3182-E8E5-F7B7-EF40390839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/>
              <a:t>1.</a:t>
            </a:r>
          </a:p>
        </p:txBody>
      </p:sp>
      <p:sp>
        <p:nvSpPr>
          <p:cNvPr id="29" name="Tijdelijke aanduiding voor datum 28">
            <a:extLst>
              <a:ext uri="{FF2B5EF4-FFF2-40B4-BE49-F238E27FC236}">
                <a16:creationId xmlns:a16="http://schemas.microsoft.com/office/drawing/2014/main" id="{65315424-6DD4-FDB5-6807-C0F666D886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231841" y="6307710"/>
            <a:ext cx="2743200" cy="365125"/>
          </a:xfrm>
        </p:spPr>
        <p:txBody>
          <a:bodyPr/>
          <a:lstStyle/>
          <a:p>
            <a:fld id="{491A3728-236F-43A9-A016-2AFE556D8E11}" type="datetime1">
              <a:rPr lang="nl-BE" smtClean="0"/>
              <a:pPr/>
              <a:t>30/11/2023</a:t>
            </a:fld>
            <a:endParaRPr lang="nl-BE" dirty="0"/>
          </a:p>
        </p:txBody>
      </p:sp>
      <p:sp>
        <p:nvSpPr>
          <p:cNvPr id="27" name="Tijdelijke aanduiding voor voettekst 26">
            <a:extLst>
              <a:ext uri="{FF2B5EF4-FFF2-40B4-BE49-F238E27FC236}">
                <a16:creationId xmlns:a16="http://schemas.microsoft.com/office/drawing/2014/main" id="{EE9D6843-500F-4409-1BEF-EECB63C2C1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37433" y="6307710"/>
            <a:ext cx="4029024" cy="360000"/>
          </a:xfrm>
        </p:spPr>
        <p:txBody>
          <a:bodyPr/>
          <a:lstStyle/>
          <a:p>
            <a:r>
              <a:rPr lang="nl-BE" dirty="0"/>
              <a:t>Trajecten van jonge kinderen (0 – 2 jaar) in de jeugdhulp</a:t>
            </a:r>
          </a:p>
          <a:p>
            <a:endParaRPr lang="nl-BE" dirty="0"/>
          </a:p>
        </p:txBody>
      </p:sp>
      <p:sp>
        <p:nvSpPr>
          <p:cNvPr id="28" name="Tijdelijke aanduiding voor dianummer 27">
            <a:extLst>
              <a:ext uri="{FF2B5EF4-FFF2-40B4-BE49-F238E27FC236}">
                <a16:creationId xmlns:a16="http://schemas.microsoft.com/office/drawing/2014/main" id="{90A2E338-0B8D-A6CA-3842-EB0E4C2C9F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32276" y="6307710"/>
            <a:ext cx="540000" cy="360000"/>
          </a:xfrm>
        </p:spPr>
        <p:txBody>
          <a:bodyPr/>
          <a:lstStyle/>
          <a:p>
            <a:r>
              <a:rPr lang="nl-BE" dirty="0"/>
              <a:t>2</a:t>
            </a:r>
          </a:p>
        </p:txBody>
      </p:sp>
      <p:pic>
        <p:nvPicPr>
          <p:cNvPr id="4098" name="Picture 2" descr="Zes op tien jongeren uit jeugdhulp voelen zich gereduceerd tot probleemkind  - Nieuws - SOS Kinderdorpen">
            <a:extLst>
              <a:ext uri="{FF2B5EF4-FFF2-40B4-BE49-F238E27FC236}">
                <a16:creationId xmlns:a16="http://schemas.microsoft.com/office/drawing/2014/main" id="{7AA07C02-16B8-CE19-04D0-7FF41C630D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53"/>
          <a:stretch/>
        </p:blipFill>
        <p:spPr bwMode="auto">
          <a:xfrm>
            <a:off x="7577567" y="1172239"/>
            <a:ext cx="4169619" cy="474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353629"/>
      </p:ext>
    </p:extLst>
  </p:cSld>
  <p:clrMapOvr>
    <a:masterClrMapping/>
  </p:clrMapOvr>
  <p:transition spd="med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38C46930-0392-2BE3-B1DC-E80C88B4CD5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BE" dirty="0">
                <a:latin typeface="+mn-lt"/>
              </a:rPr>
              <a:t>Vooronderzoek 2016 – 2019 (De </a:t>
            </a:r>
            <a:r>
              <a:rPr lang="nl-BE" dirty="0" err="1">
                <a:latin typeface="+mn-lt"/>
              </a:rPr>
              <a:t>Wispelaere</a:t>
            </a:r>
            <a:r>
              <a:rPr lang="nl-BE" dirty="0">
                <a:latin typeface="+mn-lt"/>
              </a:rPr>
              <a:t> et al., 2021):	</a:t>
            </a:r>
          </a:p>
          <a:p>
            <a:pPr lvl="1">
              <a:lnSpc>
                <a:spcPct val="150000"/>
              </a:lnSpc>
            </a:pPr>
            <a:r>
              <a:rPr lang="nl-NL" dirty="0">
                <a:latin typeface="+mn-lt"/>
              </a:rPr>
              <a:t>Helft van de kinderen verblijft 3 jaar na instromen nog steeds binnen jeugdhulp (OVBJ, PZ) </a:t>
            </a:r>
          </a:p>
          <a:p>
            <a:pPr lvl="1">
              <a:lnSpc>
                <a:spcPct val="150000"/>
              </a:lnSpc>
            </a:pPr>
            <a:r>
              <a:rPr lang="nl-NL" dirty="0">
                <a:latin typeface="+mn-lt"/>
              </a:rPr>
              <a:t>Hoe jonger leeftijd bij start, hoe langer de duur van het traject</a:t>
            </a:r>
          </a:p>
          <a:p>
            <a:pPr lvl="1">
              <a:lnSpc>
                <a:spcPct val="150000"/>
              </a:lnSpc>
            </a:pPr>
            <a:r>
              <a:rPr lang="nl-NL" dirty="0">
                <a:latin typeface="+mn-lt"/>
              </a:rPr>
              <a:t>Kinderen in OVBJ: vaak een korter traject (einde binnen jaar) </a:t>
            </a:r>
          </a:p>
          <a:p>
            <a:pPr lvl="1">
              <a:lnSpc>
                <a:spcPct val="150000"/>
              </a:lnSpc>
            </a:pPr>
            <a:r>
              <a:rPr lang="nl-NL" dirty="0">
                <a:latin typeface="+mn-lt"/>
              </a:rPr>
              <a:t>Kinderen in PZ: vaker een langer traject. 51,10% heeft lang hulpverleningstraject</a:t>
            </a: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9571D808-9719-A784-04F3-C3F3B3281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1. Situering en probleemstelling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044948A-8FDD-C6D1-9F4A-3204FCC0A2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231841" y="6307710"/>
            <a:ext cx="2743200" cy="365125"/>
          </a:xfrm>
        </p:spPr>
        <p:txBody>
          <a:bodyPr/>
          <a:lstStyle/>
          <a:p>
            <a:fld id="{4593869E-E216-453B-9998-ADD081C36B6D}" type="datetime1">
              <a:rPr lang="nl-BE" smtClean="0"/>
              <a:pPr/>
              <a:t>30/11/2023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041869A-71C5-E311-0B8B-7A4E3C10F1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37433" y="6307710"/>
            <a:ext cx="4029024" cy="360000"/>
          </a:xfrm>
        </p:spPr>
        <p:txBody>
          <a:bodyPr/>
          <a:lstStyle/>
          <a:p>
            <a:r>
              <a:rPr lang="nl-BE" dirty="0"/>
              <a:t>Trajecten van jonge kinderen (0 – 2 jaar) in de jeugdhulp</a:t>
            </a:r>
          </a:p>
          <a:p>
            <a:endParaRPr lang="nl-BE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2E2FC20-812A-C3FA-851E-A085BA6A61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32276" y="6307710"/>
            <a:ext cx="540000" cy="360000"/>
          </a:xfrm>
        </p:spPr>
        <p:txBody>
          <a:bodyPr/>
          <a:lstStyle/>
          <a:p>
            <a:r>
              <a:rPr lang="nl-BE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1341321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9571D808-9719-A784-04F3-C3F3B3281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1. Situering en probleemstelling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044948A-8FDD-C6D1-9F4A-3204FCC0A2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231841" y="6307710"/>
            <a:ext cx="2743200" cy="365125"/>
          </a:xfrm>
        </p:spPr>
        <p:txBody>
          <a:bodyPr/>
          <a:lstStyle/>
          <a:p>
            <a:fld id="{4593869E-E216-453B-9998-ADD081C36B6D}" type="datetime1">
              <a:rPr lang="nl-BE" smtClean="0"/>
              <a:pPr/>
              <a:t>30/11/2023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041869A-71C5-E311-0B8B-7A4E3C10F1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37433" y="6307710"/>
            <a:ext cx="4029024" cy="360000"/>
          </a:xfrm>
        </p:spPr>
        <p:txBody>
          <a:bodyPr/>
          <a:lstStyle/>
          <a:p>
            <a:r>
              <a:rPr lang="nl-BE"/>
              <a:t>Trajecten van jonge kinderen (0 – 2 jaar) in de jeugdhulp</a:t>
            </a:r>
          </a:p>
          <a:p>
            <a:endParaRPr lang="nl-BE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2E2FC20-812A-C3FA-851E-A085BA6A61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32276" y="6307710"/>
            <a:ext cx="540000" cy="360000"/>
          </a:xfrm>
        </p:spPr>
        <p:txBody>
          <a:bodyPr/>
          <a:lstStyle/>
          <a:p>
            <a:r>
              <a:rPr lang="nl-BE"/>
              <a:t>4</a:t>
            </a:r>
            <a:endParaRPr lang="nl-BE" dirty="0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306D75B7-DFAB-B984-4E6F-D2819DBBFAA7}"/>
              </a:ext>
            </a:extLst>
          </p:cNvPr>
          <p:cNvGrpSpPr/>
          <p:nvPr/>
        </p:nvGrpSpPr>
        <p:grpSpPr>
          <a:xfrm>
            <a:off x="3198812" y="1383644"/>
            <a:ext cx="5794374" cy="2498164"/>
            <a:chOff x="-1" y="-794425"/>
            <a:chExt cx="5794374" cy="2498164"/>
          </a:xfrm>
        </p:grpSpPr>
        <p:sp>
          <p:nvSpPr>
            <p:cNvPr id="3" name="Bijschrift: pijl-omhoog 2">
              <a:extLst>
                <a:ext uri="{FF2B5EF4-FFF2-40B4-BE49-F238E27FC236}">
                  <a16:creationId xmlns:a16="http://schemas.microsoft.com/office/drawing/2014/main" id="{066025CC-E4AC-7475-0520-E765F504371C}"/>
                </a:ext>
              </a:extLst>
            </p:cNvPr>
            <p:cNvSpPr/>
            <p:nvPr/>
          </p:nvSpPr>
          <p:spPr>
            <a:xfrm rot="10800000">
              <a:off x="0" y="-794424"/>
              <a:ext cx="5794373" cy="2498163"/>
            </a:xfrm>
            <a:prstGeom prst="upArrowCallou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l-BE" dirty="0"/>
            </a:p>
          </p:txBody>
        </p:sp>
        <p:sp>
          <p:nvSpPr>
            <p:cNvPr id="4" name="Bijschrift: pijl-omhoog 4">
              <a:extLst>
                <a:ext uri="{FF2B5EF4-FFF2-40B4-BE49-F238E27FC236}">
                  <a16:creationId xmlns:a16="http://schemas.microsoft.com/office/drawing/2014/main" id="{73ED839A-0A59-AF8B-5426-ED543701A2EC}"/>
                </a:ext>
              </a:extLst>
            </p:cNvPr>
            <p:cNvSpPr txBox="1"/>
            <p:nvPr/>
          </p:nvSpPr>
          <p:spPr>
            <a:xfrm>
              <a:off x="-1" y="-794425"/>
              <a:ext cx="5794373" cy="16232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0472" tIns="220472" rIns="220472" bIns="220472" numCol="1" spcCol="1270" anchor="ctr" anchorCtr="0">
              <a:noAutofit/>
            </a:bodyPr>
            <a:lstStyle/>
            <a:p>
              <a:pPr marL="0" lvl="0" indent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2000" kern="1200" dirty="0"/>
                <a:t>Doel = inzicht verschaffen</a:t>
              </a:r>
              <a:endParaRPr lang="en-US" sz="2000" kern="1200" dirty="0"/>
            </a:p>
          </p:txBody>
        </p:sp>
      </p:grpSp>
      <p:grpSp>
        <p:nvGrpSpPr>
          <p:cNvPr id="10" name="Groep 9">
            <a:extLst>
              <a:ext uri="{FF2B5EF4-FFF2-40B4-BE49-F238E27FC236}">
                <a16:creationId xmlns:a16="http://schemas.microsoft.com/office/drawing/2014/main" id="{036E86A8-6088-44BA-A8C3-A76EAF3FE36D}"/>
              </a:ext>
            </a:extLst>
          </p:cNvPr>
          <p:cNvGrpSpPr/>
          <p:nvPr/>
        </p:nvGrpSpPr>
        <p:grpSpPr>
          <a:xfrm>
            <a:off x="623886" y="3757449"/>
            <a:ext cx="10944226" cy="2434538"/>
            <a:chOff x="-5890" y="2378551"/>
            <a:chExt cx="5800263" cy="1721390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49D6E96C-048D-C64E-7EDA-96FB56494270}"/>
                </a:ext>
              </a:extLst>
            </p:cNvPr>
            <p:cNvSpPr/>
            <p:nvPr/>
          </p:nvSpPr>
          <p:spPr>
            <a:xfrm>
              <a:off x="0" y="2475648"/>
              <a:ext cx="5794373" cy="1624293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13" name="Tekstvak 12">
              <a:extLst>
                <a:ext uri="{FF2B5EF4-FFF2-40B4-BE49-F238E27FC236}">
                  <a16:creationId xmlns:a16="http://schemas.microsoft.com/office/drawing/2014/main" id="{08F85A74-6D77-32CD-FC1D-AC3426D60313}"/>
                </a:ext>
              </a:extLst>
            </p:cNvPr>
            <p:cNvSpPr txBox="1"/>
            <p:nvPr/>
          </p:nvSpPr>
          <p:spPr>
            <a:xfrm>
              <a:off x="-5890" y="2378551"/>
              <a:ext cx="5794373" cy="8771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0472" tIns="220472" rIns="220472" bIns="220472" numCol="1" spcCol="1270" anchor="ctr" anchorCtr="0">
              <a:noAutofit/>
            </a:bodyPr>
            <a:lstStyle/>
            <a:p>
              <a:pPr marL="0" lvl="0" indent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2000" kern="1200" dirty="0"/>
                <a:t>Onderzoeksvragen: </a:t>
              </a:r>
              <a:endParaRPr lang="en-US" sz="2000" kern="1200" dirty="0"/>
            </a:p>
          </p:txBody>
        </p:sp>
      </p:grpSp>
      <p:grpSp>
        <p:nvGrpSpPr>
          <p:cNvPr id="14" name="Groep 13">
            <a:extLst>
              <a:ext uri="{FF2B5EF4-FFF2-40B4-BE49-F238E27FC236}">
                <a16:creationId xmlns:a16="http://schemas.microsoft.com/office/drawing/2014/main" id="{D4B460EA-6B6D-ADCB-A981-8EA5E94E374A}"/>
              </a:ext>
            </a:extLst>
          </p:cNvPr>
          <p:cNvGrpSpPr/>
          <p:nvPr/>
        </p:nvGrpSpPr>
        <p:grpSpPr>
          <a:xfrm>
            <a:off x="623887" y="4648930"/>
            <a:ext cx="3418724" cy="1620709"/>
            <a:chOff x="-4506190" y="5079229"/>
            <a:chExt cx="3939172" cy="789646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51B38F2-DDED-E0EA-0AF2-50DF9513032A}"/>
                </a:ext>
              </a:extLst>
            </p:cNvPr>
            <p:cNvSpPr/>
            <p:nvPr/>
          </p:nvSpPr>
          <p:spPr>
            <a:xfrm>
              <a:off x="-4493385" y="5079229"/>
              <a:ext cx="3926367" cy="747175"/>
            </a:xfrm>
            <a:prstGeom prst="rect">
              <a:avLst/>
            </a:prstGeom>
          </p:spPr>
          <p:style>
            <a:ln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18" name="Tekstvak 17">
              <a:extLst>
                <a:ext uri="{FF2B5EF4-FFF2-40B4-BE49-F238E27FC236}">
                  <a16:creationId xmlns:a16="http://schemas.microsoft.com/office/drawing/2014/main" id="{9CD7F60A-74F4-5281-C8D8-9B021EB9D884}"/>
                </a:ext>
              </a:extLst>
            </p:cNvPr>
            <p:cNvSpPr txBox="1"/>
            <p:nvPr/>
          </p:nvSpPr>
          <p:spPr>
            <a:xfrm>
              <a:off x="-4506190" y="5121700"/>
              <a:ext cx="3939172" cy="7471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2" tIns="13970" rIns="78232" bIns="1397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kern="1200" dirty="0"/>
                <a:t>Wat zijn de redenen voor plaatsing en waarom koos men voor een bepaalde hulpverleningsvorm?</a:t>
              </a:r>
              <a:endParaRPr lang="en-US" kern="1200" dirty="0"/>
            </a:p>
          </p:txBody>
        </p:sp>
      </p:grpSp>
      <p:grpSp>
        <p:nvGrpSpPr>
          <p:cNvPr id="19" name="Groep 18">
            <a:extLst>
              <a:ext uri="{FF2B5EF4-FFF2-40B4-BE49-F238E27FC236}">
                <a16:creationId xmlns:a16="http://schemas.microsoft.com/office/drawing/2014/main" id="{E8A19C96-8566-E371-0B54-AAABE32C2A16}"/>
              </a:ext>
            </a:extLst>
          </p:cNvPr>
          <p:cNvGrpSpPr/>
          <p:nvPr/>
        </p:nvGrpSpPr>
        <p:grpSpPr>
          <a:xfrm>
            <a:off x="4042612" y="4645346"/>
            <a:ext cx="3753852" cy="1624293"/>
            <a:chOff x="-4493385" y="5079229"/>
            <a:chExt cx="3926367" cy="789646"/>
          </a:xfrm>
        </p:grpSpPr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B95F59CB-C7C6-AAF0-BF81-F2633CCF3658}"/>
                </a:ext>
              </a:extLst>
            </p:cNvPr>
            <p:cNvSpPr/>
            <p:nvPr/>
          </p:nvSpPr>
          <p:spPr>
            <a:xfrm>
              <a:off x="-4493385" y="5079229"/>
              <a:ext cx="3926367" cy="747175"/>
            </a:xfrm>
            <a:prstGeom prst="rect">
              <a:avLst/>
            </a:prstGeom>
          </p:spPr>
          <p:style>
            <a:ln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21" name="Tekstvak 20">
              <a:extLst>
                <a:ext uri="{FF2B5EF4-FFF2-40B4-BE49-F238E27FC236}">
                  <a16:creationId xmlns:a16="http://schemas.microsoft.com/office/drawing/2014/main" id="{6FF23848-65C7-0869-F9F9-1CE15A328D5F}"/>
                </a:ext>
              </a:extLst>
            </p:cNvPr>
            <p:cNvSpPr txBox="1"/>
            <p:nvPr/>
          </p:nvSpPr>
          <p:spPr>
            <a:xfrm>
              <a:off x="-4099072" y="5121700"/>
              <a:ext cx="3347480" cy="7471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2" tIns="13970" rIns="78232" bIns="13970" numCol="1" spcCol="1270" anchor="ctr" anchorCtr="0">
              <a:noAutofit/>
            </a:bodyPr>
            <a:lstStyle/>
            <a:p>
              <a:pPr lvl="0" algn="ctr"/>
              <a:r>
                <a:rPr lang="nl-NL" dirty="0"/>
                <a:t>Op welke manier wordt er met de ouder(s) gewerkt tijdens de plaatsing?</a:t>
              </a:r>
              <a:endParaRPr lang="en-US" dirty="0"/>
            </a:p>
          </p:txBody>
        </p:sp>
      </p:grpSp>
      <p:grpSp>
        <p:nvGrpSpPr>
          <p:cNvPr id="22" name="Groep 21">
            <a:extLst>
              <a:ext uri="{FF2B5EF4-FFF2-40B4-BE49-F238E27FC236}">
                <a16:creationId xmlns:a16="http://schemas.microsoft.com/office/drawing/2014/main" id="{A4096737-DE19-4A58-89AD-9E33F4B20839}"/>
              </a:ext>
            </a:extLst>
          </p:cNvPr>
          <p:cNvGrpSpPr/>
          <p:nvPr/>
        </p:nvGrpSpPr>
        <p:grpSpPr>
          <a:xfrm>
            <a:off x="7707086" y="4638045"/>
            <a:ext cx="3861026" cy="1620708"/>
            <a:chOff x="-4493385" y="5079229"/>
            <a:chExt cx="3926367" cy="789646"/>
          </a:xfrm>
        </p:grpSpPr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16E33A7F-5221-828D-5FC5-C392EFE41B5F}"/>
                </a:ext>
              </a:extLst>
            </p:cNvPr>
            <p:cNvSpPr/>
            <p:nvPr/>
          </p:nvSpPr>
          <p:spPr>
            <a:xfrm>
              <a:off x="-4493385" y="5079229"/>
              <a:ext cx="3926367" cy="747175"/>
            </a:xfrm>
            <a:prstGeom prst="rect">
              <a:avLst/>
            </a:prstGeom>
          </p:spPr>
          <p:style>
            <a:ln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24" name="Tekstvak 23">
              <a:extLst>
                <a:ext uri="{FF2B5EF4-FFF2-40B4-BE49-F238E27FC236}">
                  <a16:creationId xmlns:a16="http://schemas.microsoft.com/office/drawing/2014/main" id="{29366789-CE54-062A-C8EE-71177069D7FF}"/>
                </a:ext>
              </a:extLst>
            </p:cNvPr>
            <p:cNvSpPr txBox="1"/>
            <p:nvPr/>
          </p:nvSpPr>
          <p:spPr>
            <a:xfrm>
              <a:off x="-4150045" y="5121700"/>
              <a:ext cx="3571403" cy="7471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2" tIns="13970" rIns="78232" bIns="13970" numCol="1" spcCol="1270" anchor="ctr" anchorCtr="0">
              <a:noAutofit/>
            </a:bodyPr>
            <a:lstStyle/>
            <a:p>
              <a:pPr lvl="0" algn="ctr"/>
              <a:r>
                <a:rPr lang="nl-NL" dirty="0"/>
                <a:t>Welke factoren zijn geassocieerd met uitstroom (een hereniging met de ouders)?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2024699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38C46930-0392-2BE3-B1DC-E80C88B4CD5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NL" dirty="0">
                <a:latin typeface="+mn-lt"/>
              </a:rPr>
              <a:t>Steekproef (n = 54):</a:t>
            </a:r>
          </a:p>
          <a:p>
            <a:pPr lvl="1">
              <a:lnSpc>
                <a:spcPct val="150000"/>
              </a:lnSpc>
            </a:pPr>
            <a:r>
              <a:rPr lang="nl-NL" dirty="0">
                <a:latin typeface="+mn-lt"/>
              </a:rPr>
              <a:t>12 kinderen uit OVBJ </a:t>
            </a:r>
          </a:p>
          <a:p>
            <a:pPr lvl="1">
              <a:lnSpc>
                <a:spcPct val="150000"/>
              </a:lnSpc>
            </a:pPr>
            <a:r>
              <a:rPr lang="nl-NL" dirty="0">
                <a:latin typeface="+mn-lt"/>
              </a:rPr>
              <a:t>42 kinderen uit PZ</a:t>
            </a:r>
          </a:p>
          <a:p>
            <a:pPr>
              <a:lnSpc>
                <a:spcPct val="150000"/>
              </a:lnSpc>
            </a:pPr>
            <a:r>
              <a:rPr lang="nl-NL" dirty="0"/>
              <a:t>Online interviews met een persoon die het kind goed kent</a:t>
            </a:r>
          </a:p>
          <a:p>
            <a:pPr>
              <a:lnSpc>
                <a:spcPct val="150000"/>
              </a:lnSpc>
            </a:pPr>
            <a:r>
              <a:rPr lang="nl-NL" dirty="0"/>
              <a:t>Vragenlijst ingevuld door onderzoeker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nl-NL" sz="2000" dirty="0">
              <a:latin typeface="+mn-lt"/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9571D808-9719-A784-04F3-C3F3B3281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2. Onderzoeksmethode en analyses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044948A-8FDD-C6D1-9F4A-3204FCC0A2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231841" y="6307710"/>
            <a:ext cx="2743200" cy="365125"/>
          </a:xfrm>
        </p:spPr>
        <p:txBody>
          <a:bodyPr/>
          <a:lstStyle/>
          <a:p>
            <a:fld id="{4593869E-E216-453B-9998-ADD081C36B6D}" type="datetime1">
              <a:rPr lang="nl-BE" smtClean="0"/>
              <a:pPr/>
              <a:t>30/11/2023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041869A-71C5-E311-0B8B-7A4E3C10F1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37433" y="6307710"/>
            <a:ext cx="4029024" cy="360000"/>
          </a:xfrm>
        </p:spPr>
        <p:txBody>
          <a:bodyPr/>
          <a:lstStyle/>
          <a:p>
            <a:r>
              <a:rPr lang="nl-BE"/>
              <a:t>Trajecten van jonge kinderen (0 – 2 jaar) in de jeugdhulp</a:t>
            </a:r>
          </a:p>
          <a:p>
            <a:endParaRPr lang="nl-BE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2E2FC20-812A-C3FA-851E-A085BA6A61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32276" y="6307710"/>
            <a:ext cx="540000" cy="360000"/>
          </a:xfrm>
        </p:spPr>
        <p:txBody>
          <a:bodyPr/>
          <a:lstStyle/>
          <a:p>
            <a:r>
              <a:rPr lang="nl-BE"/>
              <a:t>5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3313392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38C46930-0392-2BE3-B1DC-E80C88B4CD5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NL" sz="2000" dirty="0">
                <a:latin typeface="+mn-lt"/>
              </a:rPr>
              <a:t>Beschrijvend zicht krijgen op data</a:t>
            </a:r>
          </a:p>
          <a:p>
            <a:pPr lvl="1">
              <a:lnSpc>
                <a:spcPct val="150000"/>
              </a:lnSpc>
            </a:pPr>
            <a:r>
              <a:rPr lang="nl-NL" dirty="0">
                <a:latin typeface="+mn-lt"/>
              </a:rPr>
              <a:t>Frequentie-analyses (Mann-Whitney-toets en Chi-kwadraattoets)</a:t>
            </a:r>
          </a:p>
          <a:p>
            <a:pPr>
              <a:lnSpc>
                <a:spcPct val="150000"/>
              </a:lnSpc>
            </a:pPr>
            <a:r>
              <a:rPr lang="nl-NL" dirty="0">
                <a:latin typeface="+mn-lt"/>
              </a:rPr>
              <a:t>Verschil in duur van hulpverleningstrajecten:</a:t>
            </a:r>
          </a:p>
          <a:p>
            <a:pPr lvl="1">
              <a:lnSpc>
                <a:spcPct val="150000"/>
              </a:lnSpc>
            </a:pPr>
            <a:r>
              <a:rPr lang="nl-NL" dirty="0" err="1">
                <a:latin typeface="+mn-lt"/>
              </a:rPr>
              <a:t>Survival-analyse</a:t>
            </a:r>
            <a:r>
              <a:rPr lang="nl-NL" dirty="0">
                <a:latin typeface="+mn-lt"/>
              </a:rPr>
              <a:t>: duur van plaatsing als AV (Cox-regressieanalyse)</a:t>
            </a:r>
          </a:p>
          <a:p>
            <a:pPr lvl="2">
              <a:lnSpc>
                <a:spcPct val="150000"/>
              </a:lnSpc>
            </a:pPr>
            <a:r>
              <a:rPr lang="nl-NL" dirty="0">
                <a:latin typeface="+mn-lt"/>
              </a:rPr>
              <a:t>Eerste stap: </a:t>
            </a:r>
            <a:r>
              <a:rPr lang="nl-NL" dirty="0" err="1">
                <a:latin typeface="+mn-lt"/>
              </a:rPr>
              <a:t>covariaten</a:t>
            </a:r>
            <a:r>
              <a:rPr lang="nl-NL" dirty="0">
                <a:latin typeface="+mn-lt"/>
              </a:rPr>
              <a:t> één voor één invoeren</a:t>
            </a:r>
          </a:p>
          <a:p>
            <a:pPr lvl="2">
              <a:lnSpc>
                <a:spcPct val="150000"/>
              </a:lnSpc>
            </a:pPr>
            <a:r>
              <a:rPr lang="nl-NL" dirty="0">
                <a:latin typeface="+mn-lt"/>
              </a:rPr>
              <a:t>Tweede stap: alle significante </a:t>
            </a:r>
            <a:r>
              <a:rPr lang="nl-NL" dirty="0" err="1">
                <a:latin typeface="+mn-lt"/>
              </a:rPr>
              <a:t>covariaten</a:t>
            </a:r>
            <a:r>
              <a:rPr lang="nl-NL" dirty="0">
                <a:latin typeface="+mn-lt"/>
              </a:rPr>
              <a:t> invoeren</a:t>
            </a:r>
          </a:p>
          <a:p>
            <a:pPr marL="914400" lvl="2" indent="0">
              <a:lnSpc>
                <a:spcPct val="150000"/>
              </a:lnSpc>
              <a:buNone/>
            </a:pPr>
            <a:endParaRPr lang="nl-NL" dirty="0">
              <a:latin typeface="+mn-lt"/>
            </a:endParaRPr>
          </a:p>
          <a:p>
            <a:pPr lvl="2">
              <a:lnSpc>
                <a:spcPct val="150000"/>
              </a:lnSpc>
            </a:pPr>
            <a:r>
              <a:rPr lang="nl-NL" dirty="0">
                <a:latin typeface="+mn-lt"/>
              </a:rPr>
              <a:t>(n = 54) </a:t>
            </a:r>
          </a:p>
          <a:p>
            <a:pPr lvl="2">
              <a:lnSpc>
                <a:spcPct val="150000"/>
              </a:lnSpc>
            </a:pPr>
            <a:endParaRPr lang="nl-NL" dirty="0">
              <a:latin typeface="+mn-lt"/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9571D808-9719-A784-04F3-C3F3B3281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2. Onderzoeksmethode en analyses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044948A-8FDD-C6D1-9F4A-3204FCC0A2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231841" y="6307710"/>
            <a:ext cx="2743200" cy="365125"/>
          </a:xfrm>
        </p:spPr>
        <p:txBody>
          <a:bodyPr/>
          <a:lstStyle/>
          <a:p>
            <a:fld id="{4593869E-E216-453B-9998-ADD081C36B6D}" type="datetime1">
              <a:rPr lang="nl-BE" smtClean="0"/>
              <a:pPr/>
              <a:t>30/11/2023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041869A-71C5-E311-0B8B-7A4E3C10F1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37433" y="6307710"/>
            <a:ext cx="4029024" cy="360000"/>
          </a:xfrm>
        </p:spPr>
        <p:txBody>
          <a:bodyPr/>
          <a:lstStyle/>
          <a:p>
            <a:r>
              <a:rPr lang="nl-BE"/>
              <a:t>Trajecten van jonge kinderen (0 – 2 jaar) in de jeugdhulp</a:t>
            </a:r>
          </a:p>
          <a:p>
            <a:endParaRPr lang="nl-BE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2E2FC20-812A-C3FA-851E-A085BA6A61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32276" y="6307710"/>
            <a:ext cx="540000" cy="360000"/>
          </a:xfrm>
        </p:spPr>
        <p:txBody>
          <a:bodyPr/>
          <a:lstStyle/>
          <a:p>
            <a:r>
              <a:rPr lang="nl-BE"/>
              <a:t>6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5226238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38C46930-0392-2BE3-B1DC-E80C88B4CD5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NL" sz="2000" dirty="0">
                <a:latin typeface="+mn-lt"/>
              </a:rPr>
              <a:t>Gemiddeld 299 dagen oud bij de start, ¾ voorafgaande hulp</a:t>
            </a:r>
          </a:p>
          <a:p>
            <a:pPr>
              <a:lnSpc>
                <a:spcPct val="150000"/>
              </a:lnSpc>
            </a:pPr>
            <a:r>
              <a:rPr lang="nl-NL" sz="2000" dirty="0">
                <a:latin typeface="+mn-lt"/>
              </a:rPr>
              <a:t>42 kinderen uit PZ (26 kinderen in netwerkpleeggezin, 16 kinderen in bestandspleeggezin)</a:t>
            </a:r>
          </a:p>
          <a:p>
            <a:pPr>
              <a:lnSpc>
                <a:spcPct val="150000"/>
              </a:lnSpc>
            </a:pPr>
            <a:endParaRPr lang="nl-NL" dirty="0">
              <a:latin typeface="+mn-lt"/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9571D808-9719-A784-04F3-C3F3B3281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3. Bevindingen: vergelijking OVBJ/PZ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044948A-8FDD-C6D1-9F4A-3204FCC0A2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231841" y="6307710"/>
            <a:ext cx="2743200" cy="365125"/>
          </a:xfrm>
        </p:spPr>
        <p:txBody>
          <a:bodyPr/>
          <a:lstStyle/>
          <a:p>
            <a:fld id="{4593869E-E216-453B-9998-ADD081C36B6D}" type="datetime1">
              <a:rPr lang="nl-BE" smtClean="0"/>
              <a:pPr/>
              <a:t>30/11/2023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041869A-71C5-E311-0B8B-7A4E3C10F1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37433" y="6307710"/>
            <a:ext cx="4029024" cy="360000"/>
          </a:xfrm>
        </p:spPr>
        <p:txBody>
          <a:bodyPr/>
          <a:lstStyle/>
          <a:p>
            <a:r>
              <a:rPr lang="nl-BE" dirty="0"/>
              <a:t>Trajecten van jonge kinderen (0 – 2 jaar) in de jeugdhulp</a:t>
            </a:r>
          </a:p>
          <a:p>
            <a:endParaRPr lang="nl-BE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2E2FC20-812A-C3FA-851E-A085BA6A61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32276" y="6307710"/>
            <a:ext cx="540000" cy="360000"/>
          </a:xfrm>
        </p:spPr>
        <p:txBody>
          <a:bodyPr/>
          <a:lstStyle/>
          <a:p>
            <a:r>
              <a:rPr lang="nl-BE" dirty="0"/>
              <a:t>7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61137D2-5128-CFEE-3F29-4CF5CF0307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851" y="3156296"/>
            <a:ext cx="9034516" cy="360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54215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38C46930-0392-2BE3-B1DC-E80C88B4CD5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NL" dirty="0">
                <a:latin typeface="+mn-lt"/>
              </a:rPr>
              <a:t>94% problemen van ouder (PZ 100%, OVBJ 75%)</a:t>
            </a:r>
          </a:p>
          <a:p>
            <a:pPr marL="0" indent="0">
              <a:lnSpc>
                <a:spcPct val="150000"/>
              </a:lnSpc>
              <a:buNone/>
            </a:pPr>
            <a:endParaRPr lang="nl-NL" sz="700" dirty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nl-NL" dirty="0">
                <a:latin typeface="+mn-lt"/>
              </a:rPr>
              <a:t>Keuze PZ/OVBJ duidelijk bij 18/54 kinderen</a:t>
            </a:r>
          </a:p>
          <a:p>
            <a:pPr marL="0" indent="0">
              <a:lnSpc>
                <a:spcPct val="150000"/>
              </a:lnSpc>
              <a:buNone/>
            </a:pPr>
            <a:endParaRPr lang="nl-NL" sz="700" dirty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nl-NL" dirty="0">
                <a:latin typeface="+mn-lt"/>
              </a:rPr>
              <a:t>Overige 38 kinderen </a:t>
            </a:r>
            <a:r>
              <a:rPr lang="nl-NL" dirty="0">
                <a:latin typeface="+mn-lt"/>
                <a:sym typeface="Wingdings" panose="05000000000000000000" pitchFamily="2" charset="2"/>
              </a:rPr>
              <a:t> verwijzer (jeugdrechter, OCJ en/of ouders zelf) 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nl-NL" dirty="0">
              <a:latin typeface="+mn-lt"/>
            </a:endParaRPr>
          </a:p>
          <a:p>
            <a:pPr marL="0" indent="0">
              <a:lnSpc>
                <a:spcPct val="150000"/>
              </a:lnSpc>
              <a:buNone/>
            </a:pPr>
            <a:endParaRPr lang="nl-NL" dirty="0">
              <a:latin typeface="+mn-lt"/>
            </a:endParaRPr>
          </a:p>
          <a:p>
            <a:pPr marL="0" indent="0">
              <a:lnSpc>
                <a:spcPct val="150000"/>
              </a:lnSpc>
              <a:buNone/>
            </a:pPr>
            <a:endParaRPr lang="nl-NL" dirty="0">
              <a:latin typeface="+mn-lt"/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9571D808-9719-A784-04F3-C3F3B3281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225425"/>
            <a:ext cx="11337472" cy="1325563"/>
          </a:xfrm>
        </p:spPr>
        <p:txBody>
          <a:bodyPr/>
          <a:lstStyle/>
          <a:p>
            <a:r>
              <a:rPr lang="nl-BE" dirty="0"/>
              <a:t>3. Bevindingen: aanleiding plaatsing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044948A-8FDD-C6D1-9F4A-3204FCC0A2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231841" y="6307710"/>
            <a:ext cx="2743200" cy="365125"/>
          </a:xfrm>
        </p:spPr>
        <p:txBody>
          <a:bodyPr/>
          <a:lstStyle/>
          <a:p>
            <a:fld id="{4593869E-E216-453B-9998-ADD081C36B6D}" type="datetime1">
              <a:rPr lang="nl-BE" smtClean="0"/>
              <a:pPr/>
              <a:t>30/11/2023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041869A-71C5-E311-0B8B-7A4E3C10F1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37433" y="6307710"/>
            <a:ext cx="4029024" cy="360000"/>
          </a:xfrm>
        </p:spPr>
        <p:txBody>
          <a:bodyPr/>
          <a:lstStyle/>
          <a:p>
            <a:r>
              <a:rPr lang="nl-BE" dirty="0"/>
              <a:t>Trajecten van jonge kinderen (0 – 2 jaar) in de jeugdhulp</a:t>
            </a:r>
          </a:p>
          <a:p>
            <a:endParaRPr lang="nl-BE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2E2FC20-812A-C3FA-851E-A085BA6A61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32276" y="6307710"/>
            <a:ext cx="540000" cy="360000"/>
          </a:xfrm>
        </p:spPr>
        <p:txBody>
          <a:bodyPr/>
          <a:lstStyle/>
          <a:p>
            <a:r>
              <a:rPr lang="nl-BE" dirty="0"/>
              <a:t>8</a:t>
            </a:r>
          </a:p>
        </p:txBody>
      </p:sp>
      <p:graphicFrame>
        <p:nvGraphicFramePr>
          <p:cNvPr id="12" name="Tabel 11">
            <a:extLst>
              <a:ext uri="{FF2B5EF4-FFF2-40B4-BE49-F238E27FC236}">
                <a16:creationId xmlns:a16="http://schemas.microsoft.com/office/drawing/2014/main" id="{2CF6741B-562D-0FC1-41E5-0B92CC9388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646040"/>
              </p:ext>
            </p:extLst>
          </p:nvPr>
        </p:nvGraphicFramePr>
        <p:xfrm>
          <a:off x="7709083" y="2824449"/>
          <a:ext cx="3593193" cy="736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7936">
                  <a:extLst>
                    <a:ext uri="{9D8B030D-6E8A-4147-A177-3AD203B41FA5}">
                      <a16:colId xmlns:a16="http://schemas.microsoft.com/office/drawing/2014/main" val="1054908309"/>
                    </a:ext>
                  </a:extLst>
                </a:gridCol>
                <a:gridCol w="1785257">
                  <a:extLst>
                    <a:ext uri="{9D8B030D-6E8A-4147-A177-3AD203B41FA5}">
                      <a16:colId xmlns:a16="http://schemas.microsoft.com/office/drawing/2014/main" val="1237335857"/>
                    </a:ext>
                  </a:extLst>
                </a:gridCol>
              </a:tblGrid>
              <a:tr h="319852">
                <a:tc>
                  <a:txBody>
                    <a:bodyPr/>
                    <a:lstStyle/>
                    <a:p>
                      <a:r>
                        <a:rPr lang="nl-BE" dirty="0" err="1"/>
                        <a:t>Brussen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OVBJ (2), PZ (7)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1362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Officialiseren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PZ (11)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257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828749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38C46930-0392-2BE3-B1DC-E80C88B4CD5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nl-NL" dirty="0">
              <a:latin typeface="+mn-lt"/>
            </a:endParaRPr>
          </a:p>
          <a:p>
            <a:pPr lvl="1">
              <a:lnSpc>
                <a:spcPct val="150000"/>
              </a:lnSpc>
            </a:pPr>
            <a:endParaRPr lang="nl-NL" dirty="0">
              <a:latin typeface="+mn-lt"/>
            </a:endParaRPr>
          </a:p>
          <a:p>
            <a:pPr marL="0" indent="0">
              <a:lnSpc>
                <a:spcPct val="150000"/>
              </a:lnSpc>
              <a:buNone/>
            </a:pPr>
            <a:endParaRPr lang="nl-NL" dirty="0">
              <a:latin typeface="+mn-lt"/>
            </a:endParaRPr>
          </a:p>
          <a:p>
            <a:pPr marL="0" indent="0">
              <a:lnSpc>
                <a:spcPct val="150000"/>
              </a:lnSpc>
              <a:buNone/>
            </a:pPr>
            <a:endParaRPr lang="nl-NL" dirty="0">
              <a:latin typeface="+mn-lt"/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9571D808-9719-A784-04F3-C3F3B3281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225425"/>
            <a:ext cx="11337472" cy="1325563"/>
          </a:xfrm>
        </p:spPr>
        <p:txBody>
          <a:bodyPr/>
          <a:lstStyle/>
          <a:p>
            <a:r>
              <a:rPr lang="nl-BE" dirty="0"/>
              <a:t>3. Bevindingen: gestelde doelen 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044948A-8FDD-C6D1-9F4A-3204FCC0A2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231841" y="6307710"/>
            <a:ext cx="2743200" cy="365125"/>
          </a:xfrm>
        </p:spPr>
        <p:txBody>
          <a:bodyPr/>
          <a:lstStyle/>
          <a:p>
            <a:fld id="{4593869E-E216-453B-9998-ADD081C36B6D}" type="datetime1">
              <a:rPr lang="nl-BE" smtClean="0"/>
              <a:pPr/>
              <a:t>30/11/2023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041869A-71C5-E311-0B8B-7A4E3C10F1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37433" y="6307710"/>
            <a:ext cx="4029024" cy="360000"/>
          </a:xfrm>
        </p:spPr>
        <p:txBody>
          <a:bodyPr/>
          <a:lstStyle/>
          <a:p>
            <a:r>
              <a:rPr lang="nl-BE" dirty="0"/>
              <a:t>Trajecten van jonge kinderen (0 – 2 jaar) in de jeugdhulp</a:t>
            </a:r>
          </a:p>
          <a:p>
            <a:endParaRPr lang="nl-BE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2E2FC20-812A-C3FA-851E-A085BA6A61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32276" y="6373025"/>
            <a:ext cx="540000" cy="360000"/>
          </a:xfrm>
        </p:spPr>
        <p:txBody>
          <a:bodyPr/>
          <a:lstStyle/>
          <a:p>
            <a:r>
              <a:rPr lang="nl-BE" dirty="0"/>
              <a:t>9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5DADEC3-1BEC-FFD8-BF5B-D7D2FF87C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64" y="1222122"/>
            <a:ext cx="6287266" cy="519116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EB73892E-960D-A47B-E27D-69493FE5B8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8290"/>
          <a:stretch/>
        </p:blipFill>
        <p:spPr>
          <a:xfrm>
            <a:off x="6606282" y="1460988"/>
            <a:ext cx="5426954" cy="493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11358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VUB">
  <a:themeElements>
    <a:clrScheme name="VUB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84183"/>
      </a:accent1>
      <a:accent2>
        <a:srgbClr val="E84E0F"/>
      </a:accent2>
      <a:accent3>
        <a:srgbClr val="E8EBF2"/>
      </a:accent3>
      <a:accent4>
        <a:srgbClr val="E8F2F3"/>
      </a:accent4>
      <a:accent5>
        <a:srgbClr val="184183"/>
      </a:accent5>
      <a:accent6>
        <a:srgbClr val="E84E0F"/>
      </a:accent6>
      <a:hlink>
        <a:srgbClr val="0563C1"/>
      </a:hlink>
      <a:folHlink>
        <a:srgbClr val="954F72"/>
      </a:folHlink>
    </a:clrScheme>
    <a:fontScheme name="VUB">
      <a:majorFont>
        <a:latin typeface="ITC Avant Garde Gothic LT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UB_Templateslides_Smartpresentations_V3.potx" id="{83D7BF74-16D9-4CF9-85F2-8B1981219EAA}" vid="{87E5C55C-10FE-4618-A5C4-33DE14EA243F}"/>
    </a:ext>
  </a:extLst>
</a:theme>
</file>

<file path=ppt/theme/theme2.xml><?xml version="1.0" encoding="utf-8"?>
<a:theme xmlns:a="http://schemas.openxmlformats.org/drawingml/2006/main" name="VUB - Tips">
  <a:themeElements>
    <a:clrScheme name="VUB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84183"/>
      </a:accent1>
      <a:accent2>
        <a:srgbClr val="E84E0F"/>
      </a:accent2>
      <a:accent3>
        <a:srgbClr val="E8EBF2"/>
      </a:accent3>
      <a:accent4>
        <a:srgbClr val="E8F2F3"/>
      </a:accent4>
      <a:accent5>
        <a:srgbClr val="184183"/>
      </a:accent5>
      <a:accent6>
        <a:srgbClr val="E84E0F"/>
      </a:accent6>
      <a:hlink>
        <a:srgbClr val="0563C1"/>
      </a:hlink>
      <a:folHlink>
        <a:srgbClr val="954F72"/>
      </a:folHlink>
    </a:clrScheme>
    <a:fontScheme name="VUB">
      <a:majorFont>
        <a:latin typeface="ITC Avant Garde Gothic LT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UB_Templateslides_Smartpresentations_V3.potx" id="{83D7BF74-16D9-4CF9-85F2-8B1981219EAA}" vid="{B6B08A6A-E103-4E43-B4BA-27E1C1AB4C53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17620CBE4AFC4783096311FB71F5CF" ma:contentTypeVersion="17" ma:contentTypeDescription="Een nieuw document maken." ma:contentTypeScope="" ma:versionID="c97bb6a4056342cc0006c015c9d71930">
  <xsd:schema xmlns:xsd="http://www.w3.org/2001/XMLSchema" xmlns:xs="http://www.w3.org/2001/XMLSchema" xmlns:p="http://schemas.microsoft.com/office/2006/metadata/properties" xmlns:ns2="92fa63f5-6c1a-46d9-89d2-aadff4df8629" xmlns:ns3="e46d1f58-4d41-4523-a869-523e1530e803" targetNamespace="http://schemas.microsoft.com/office/2006/metadata/properties" ma:root="true" ma:fieldsID="1f6f2d11090849542c50de154b43675d" ns2:_="" ns3:_="">
    <xsd:import namespace="92fa63f5-6c1a-46d9-89d2-aadff4df8629"/>
    <xsd:import namespace="e46d1f58-4d41-4523-a869-523e1530e8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fa63f5-6c1a-46d9-89d2-aadff4df86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daaa7373-15af-474b-9167-247e686b0a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6d1f58-4d41-4523-a869-523e1530e80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4ea596c-f722-4b2c-885b-eea9c1bd310a}" ma:internalName="TaxCatchAll" ma:showField="CatchAllData" ma:web="e46d1f58-4d41-4523-a869-523e1530e80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A1401DE-02B0-45E2-A898-96D89D35DA44}"/>
</file>

<file path=customXml/itemProps2.xml><?xml version="1.0" encoding="utf-8"?>
<ds:datastoreItem xmlns:ds="http://schemas.openxmlformats.org/officeDocument/2006/customXml" ds:itemID="{E0499D55-A551-4FB1-9C8A-A170DCF98E6A}"/>
</file>

<file path=docProps/app.xml><?xml version="1.0" encoding="utf-8"?>
<Properties xmlns="http://schemas.openxmlformats.org/officeDocument/2006/extended-properties" xmlns:vt="http://schemas.openxmlformats.org/officeDocument/2006/docPropsVTypes">
  <Template>vub_templateslides_smartpresentations_v3</Template>
  <TotalTime>0</TotalTime>
  <Words>642</Words>
  <Application>Microsoft Office PowerPoint</Application>
  <PresentationFormat>Breedbeeld</PresentationFormat>
  <Paragraphs>116</Paragraphs>
  <Slides>12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12</vt:i4>
      </vt:variant>
    </vt:vector>
  </HeadingPairs>
  <TitlesOfParts>
    <vt:vector size="21" baseType="lpstr">
      <vt:lpstr>Arial</vt:lpstr>
      <vt:lpstr>Roboto</vt:lpstr>
      <vt:lpstr>Wingdings</vt:lpstr>
      <vt:lpstr>ITC Avant Garde Gothic LT</vt:lpstr>
      <vt:lpstr>Roboto Light</vt:lpstr>
      <vt:lpstr>ITC Avant Garde Gothic</vt:lpstr>
      <vt:lpstr>Roboto Light</vt:lpstr>
      <vt:lpstr>VUB</vt:lpstr>
      <vt:lpstr>VUB - Tips</vt:lpstr>
      <vt:lpstr>Trajecten van jonge kinderen (0-2 jaar) in de jeugdhulp </vt:lpstr>
      <vt:lpstr>PowerPoint-presentatie</vt:lpstr>
      <vt:lpstr>1. Situering en probleemstelling</vt:lpstr>
      <vt:lpstr>1. Situering en probleemstelling</vt:lpstr>
      <vt:lpstr>2. Onderzoeksmethode en analyses</vt:lpstr>
      <vt:lpstr>2. Onderzoeksmethode en analyses</vt:lpstr>
      <vt:lpstr>3. Bevindingen: vergelijking OVBJ/PZ</vt:lpstr>
      <vt:lpstr>3. Bevindingen: aanleiding plaatsing</vt:lpstr>
      <vt:lpstr>3. Bevindingen: gestelde doelen </vt:lpstr>
      <vt:lpstr>3. Bevindingen: contacten ouders</vt:lpstr>
      <vt:lpstr>3. Bevindingen: variabelen geassocieerd  met hereniging  </vt:lpstr>
      <vt:lpstr>4. Conclusie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Nienke Derkoningen</dc:creator>
  <cp:keywords>www.smartpresentations.be</cp:keywords>
  <cp:lastModifiedBy>Nienke Derkoningen</cp:lastModifiedBy>
  <cp:revision>26</cp:revision>
  <dcterms:created xsi:type="dcterms:W3CDTF">2023-11-08T11:58:53Z</dcterms:created>
  <dcterms:modified xsi:type="dcterms:W3CDTF">2023-11-30T19:31:12Z</dcterms:modified>
  <cp:category>Made by Smartpresentations</cp:category>
</cp:coreProperties>
</file>